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9" r:id="rId5"/>
    <p:sldId id="258" r:id="rId6"/>
    <p:sldId id="265" r:id="rId7"/>
    <p:sldId id="263" r:id="rId8"/>
    <p:sldId id="277" r:id="rId9"/>
    <p:sldId id="278" r:id="rId10"/>
    <p:sldId id="286" r:id="rId11"/>
    <p:sldId id="279" r:id="rId12"/>
    <p:sldId id="285" r:id="rId13"/>
    <p:sldId id="281" r:id="rId14"/>
    <p:sldId id="270" r:id="rId15"/>
    <p:sldId id="271" r:id="rId16"/>
    <p:sldId id="264" r:id="rId17"/>
    <p:sldId id="276"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D520E-2469-4A7E-9427-143404CCA81B}" v="35" dt="2020-08-13T05:38:58.231"/>
    <p1510:client id="{F3375CD3-6F0F-4862-8E66-1DF8D6F5EDB7}" v="19" dt="2020-08-13T06:08:10.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957" autoAdjust="0"/>
  </p:normalViewPr>
  <p:slideViewPr>
    <p:cSldViewPr snapToGrid="0">
      <p:cViewPr varScale="1">
        <p:scale>
          <a:sx n="41" d="100"/>
          <a:sy n="41" d="100"/>
        </p:scale>
        <p:origin x="16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rhonen Laura" userId="S::laura.e.pirhonen@hel.fi::ad736750-bd25-4231-9e79-d1215f0d7939" providerId="AD" clId="Web-{1BFD520E-2469-4A7E-9427-143404CCA81B}"/>
    <pc:docChg chg="modSld">
      <pc:chgData name="Pirhonen Laura" userId="S::laura.e.pirhonen@hel.fi::ad736750-bd25-4231-9e79-d1215f0d7939" providerId="AD" clId="Web-{1BFD520E-2469-4A7E-9427-143404CCA81B}" dt="2020-08-13T05:38:58.231" v="33" actId="20577"/>
      <pc:docMkLst>
        <pc:docMk/>
      </pc:docMkLst>
      <pc:sldChg chg="modSp">
        <pc:chgData name="Pirhonen Laura" userId="S::laura.e.pirhonen@hel.fi::ad736750-bd25-4231-9e79-d1215f0d7939" providerId="AD" clId="Web-{1BFD520E-2469-4A7E-9427-143404CCA81B}" dt="2020-08-13T05:30:17.050" v="3" actId="1076"/>
        <pc:sldMkLst>
          <pc:docMk/>
          <pc:sldMk cId="4003082027" sldId="260"/>
        </pc:sldMkLst>
        <pc:spChg chg="mod">
          <ac:chgData name="Pirhonen Laura" userId="S::laura.e.pirhonen@hel.fi::ad736750-bd25-4231-9e79-d1215f0d7939" providerId="AD" clId="Web-{1BFD520E-2469-4A7E-9427-143404CCA81B}" dt="2020-08-13T05:30:17.050" v="3" actId="1076"/>
          <ac:spMkLst>
            <pc:docMk/>
            <pc:sldMk cId="4003082027" sldId="260"/>
            <ac:spMk id="7" creationId="{00000000-0000-0000-0000-000000000000}"/>
          </ac:spMkLst>
        </pc:spChg>
      </pc:sldChg>
      <pc:sldChg chg="modSp">
        <pc:chgData name="Pirhonen Laura" userId="S::laura.e.pirhonen@hel.fi::ad736750-bd25-4231-9e79-d1215f0d7939" providerId="AD" clId="Web-{1BFD520E-2469-4A7E-9427-143404CCA81B}" dt="2020-08-13T05:31:12.316" v="10" actId="1076"/>
        <pc:sldMkLst>
          <pc:docMk/>
          <pc:sldMk cId="902590227" sldId="263"/>
        </pc:sldMkLst>
        <pc:spChg chg="mod">
          <ac:chgData name="Pirhonen Laura" userId="S::laura.e.pirhonen@hel.fi::ad736750-bd25-4231-9e79-d1215f0d7939" providerId="AD" clId="Web-{1BFD520E-2469-4A7E-9427-143404CCA81B}" dt="2020-08-13T05:30:44.722" v="4" actId="1076"/>
          <ac:spMkLst>
            <pc:docMk/>
            <pc:sldMk cId="902590227" sldId="263"/>
            <ac:spMk id="12" creationId="{00000000-0000-0000-0000-000000000000}"/>
          </ac:spMkLst>
        </pc:spChg>
        <pc:spChg chg="mod">
          <ac:chgData name="Pirhonen Laura" userId="S::laura.e.pirhonen@hel.fi::ad736750-bd25-4231-9e79-d1215f0d7939" providerId="AD" clId="Web-{1BFD520E-2469-4A7E-9427-143404CCA81B}" dt="2020-08-13T05:30:47.207" v="5" actId="1076"/>
          <ac:spMkLst>
            <pc:docMk/>
            <pc:sldMk cId="902590227" sldId="263"/>
            <ac:spMk id="13" creationId="{00000000-0000-0000-0000-000000000000}"/>
          </ac:spMkLst>
        </pc:spChg>
        <pc:spChg chg="mod">
          <ac:chgData name="Pirhonen Laura" userId="S::laura.e.pirhonen@hel.fi::ad736750-bd25-4231-9e79-d1215f0d7939" providerId="AD" clId="Web-{1BFD520E-2469-4A7E-9427-143404CCA81B}" dt="2020-08-13T05:30:52.675" v="6" actId="1076"/>
          <ac:spMkLst>
            <pc:docMk/>
            <pc:sldMk cId="902590227" sldId="263"/>
            <ac:spMk id="14" creationId="{00000000-0000-0000-0000-000000000000}"/>
          </ac:spMkLst>
        </pc:spChg>
        <pc:spChg chg="mod">
          <ac:chgData name="Pirhonen Laura" userId="S::laura.e.pirhonen@hel.fi::ad736750-bd25-4231-9e79-d1215f0d7939" providerId="AD" clId="Web-{1BFD520E-2469-4A7E-9427-143404CCA81B}" dt="2020-08-13T05:30:55.269" v="7" actId="1076"/>
          <ac:spMkLst>
            <pc:docMk/>
            <pc:sldMk cId="902590227" sldId="263"/>
            <ac:spMk id="16" creationId="{00000000-0000-0000-0000-000000000000}"/>
          </ac:spMkLst>
        </pc:spChg>
        <pc:picChg chg="mod">
          <ac:chgData name="Pirhonen Laura" userId="S::laura.e.pirhonen@hel.fi::ad736750-bd25-4231-9e79-d1215f0d7939" providerId="AD" clId="Web-{1BFD520E-2469-4A7E-9427-143404CCA81B}" dt="2020-08-13T05:30:59.160" v="8" actId="1076"/>
          <ac:picMkLst>
            <pc:docMk/>
            <pc:sldMk cId="902590227" sldId="263"/>
            <ac:picMk id="4" creationId="{D9CB0733-8447-6C4C-977B-E6727DA6BB77}"/>
          </ac:picMkLst>
        </pc:picChg>
        <pc:picChg chg="mod">
          <ac:chgData name="Pirhonen Laura" userId="S::laura.e.pirhonen@hel.fi::ad736750-bd25-4231-9e79-d1215f0d7939" providerId="AD" clId="Web-{1BFD520E-2469-4A7E-9427-143404CCA81B}" dt="2020-08-13T05:31:04.113" v="9" actId="1076"/>
          <ac:picMkLst>
            <pc:docMk/>
            <pc:sldMk cId="902590227" sldId="263"/>
            <ac:picMk id="7" creationId="{B374005C-BB94-3C41-8821-7F2DB50A0B71}"/>
          </ac:picMkLst>
        </pc:picChg>
        <pc:picChg chg="mod">
          <ac:chgData name="Pirhonen Laura" userId="S::laura.e.pirhonen@hel.fi::ad736750-bd25-4231-9e79-d1215f0d7939" providerId="AD" clId="Web-{1BFD520E-2469-4A7E-9427-143404CCA81B}" dt="2020-08-13T05:31:12.316" v="10" actId="1076"/>
          <ac:picMkLst>
            <pc:docMk/>
            <pc:sldMk cId="902590227" sldId="263"/>
            <ac:picMk id="8" creationId="{93ED053E-A43D-6844-9CCA-861C129D43A3}"/>
          </ac:picMkLst>
        </pc:picChg>
      </pc:sldChg>
      <pc:sldChg chg="delSp">
        <pc:chgData name="Pirhonen Laura" userId="S::laura.e.pirhonen@hel.fi::ad736750-bd25-4231-9e79-d1215f0d7939" providerId="AD" clId="Web-{1BFD520E-2469-4A7E-9427-143404CCA81B}" dt="2020-08-13T05:31:30.770" v="11"/>
        <pc:sldMkLst>
          <pc:docMk/>
          <pc:sldMk cId="2426815100" sldId="264"/>
        </pc:sldMkLst>
        <pc:spChg chg="del">
          <ac:chgData name="Pirhonen Laura" userId="S::laura.e.pirhonen@hel.fi::ad736750-bd25-4231-9e79-d1215f0d7939" providerId="AD" clId="Web-{1BFD520E-2469-4A7E-9427-143404CCA81B}" dt="2020-08-13T05:31:30.770" v="11"/>
          <ac:spMkLst>
            <pc:docMk/>
            <pc:sldMk cId="2426815100" sldId="264"/>
            <ac:spMk id="3" creationId="{00000000-0000-0000-0000-000000000000}"/>
          </ac:spMkLst>
        </pc:spChg>
      </pc:sldChg>
      <pc:sldChg chg="modSp">
        <pc:chgData name="Pirhonen Laura" userId="S::laura.e.pirhonen@hel.fi::ad736750-bd25-4231-9e79-d1215f0d7939" providerId="AD" clId="Web-{1BFD520E-2469-4A7E-9427-143404CCA81B}" dt="2020-08-13T05:37:48.636" v="13" actId="20577"/>
        <pc:sldMkLst>
          <pc:docMk/>
          <pc:sldMk cId="3547438285" sldId="268"/>
        </pc:sldMkLst>
        <pc:spChg chg="mod">
          <ac:chgData name="Pirhonen Laura" userId="S::laura.e.pirhonen@hel.fi::ad736750-bd25-4231-9e79-d1215f0d7939" providerId="AD" clId="Web-{1BFD520E-2469-4A7E-9427-143404CCA81B}" dt="2020-08-13T05:37:48.636" v="13" actId="20577"/>
          <ac:spMkLst>
            <pc:docMk/>
            <pc:sldMk cId="3547438285" sldId="268"/>
            <ac:spMk id="2" creationId="{00000000-0000-0000-0000-000000000000}"/>
          </ac:spMkLst>
        </pc:spChg>
      </pc:sldChg>
      <pc:sldChg chg="modSp">
        <pc:chgData name="Pirhonen Laura" userId="S::laura.e.pirhonen@hel.fi::ad736750-bd25-4231-9e79-d1215f0d7939" providerId="AD" clId="Web-{1BFD520E-2469-4A7E-9427-143404CCA81B}" dt="2020-08-13T05:38:58.231" v="32" actId="20577"/>
        <pc:sldMkLst>
          <pc:docMk/>
          <pc:sldMk cId="1232893708" sldId="273"/>
        </pc:sldMkLst>
        <pc:spChg chg="mod">
          <ac:chgData name="Pirhonen Laura" userId="S::laura.e.pirhonen@hel.fi::ad736750-bd25-4231-9e79-d1215f0d7939" providerId="AD" clId="Web-{1BFD520E-2469-4A7E-9427-143404CCA81B}" dt="2020-08-13T05:38:39.293" v="18" actId="20577"/>
          <ac:spMkLst>
            <pc:docMk/>
            <pc:sldMk cId="1232893708" sldId="273"/>
            <ac:spMk id="2" creationId="{00000000-0000-0000-0000-000000000000}"/>
          </ac:spMkLst>
        </pc:spChg>
        <pc:spChg chg="mod">
          <ac:chgData name="Pirhonen Laura" userId="S::laura.e.pirhonen@hel.fi::ad736750-bd25-4231-9e79-d1215f0d7939" providerId="AD" clId="Web-{1BFD520E-2469-4A7E-9427-143404CCA81B}" dt="2020-08-13T05:38:58.231" v="32" actId="20577"/>
          <ac:spMkLst>
            <pc:docMk/>
            <pc:sldMk cId="1232893708" sldId="273"/>
            <ac:spMk id="3" creationId="{00000000-0000-0000-0000-000000000000}"/>
          </ac:spMkLst>
        </pc:spChg>
      </pc:sldChg>
    </pc:docChg>
  </pc:docChgLst>
  <pc:docChgLst>
    <pc:chgData name="Pirhonen Laura" userId="S::laura.e.pirhonen@hel.fi::ad736750-bd25-4231-9e79-d1215f0d7939" providerId="AD" clId="Web-{F3375CD3-6F0F-4862-8E66-1DF8D6F5EDB7}"/>
    <pc:docChg chg="modSld">
      <pc:chgData name="Pirhonen Laura" userId="S::laura.e.pirhonen@hel.fi::ad736750-bd25-4231-9e79-d1215f0d7939" providerId="AD" clId="Web-{F3375CD3-6F0F-4862-8E66-1DF8D6F5EDB7}" dt="2020-08-13T06:08:10.702" v="17"/>
      <pc:docMkLst>
        <pc:docMk/>
      </pc:docMkLst>
      <pc:sldChg chg="modSp">
        <pc:chgData name="Pirhonen Laura" userId="S::laura.e.pirhonen@hel.fi::ad736750-bd25-4231-9e79-d1215f0d7939" providerId="AD" clId="Web-{F3375CD3-6F0F-4862-8E66-1DF8D6F5EDB7}" dt="2020-08-13T06:08:10.702" v="17"/>
        <pc:sldMkLst>
          <pc:docMk/>
          <pc:sldMk cId="1447988469" sldId="258"/>
        </pc:sldMkLst>
        <pc:spChg chg="mod">
          <ac:chgData name="Pirhonen Laura" userId="S::laura.e.pirhonen@hel.fi::ad736750-bd25-4231-9e79-d1215f0d7939" providerId="AD" clId="Web-{F3375CD3-6F0F-4862-8E66-1DF8D6F5EDB7}" dt="2020-08-13T06:08:10.702" v="17"/>
          <ac:spMkLst>
            <pc:docMk/>
            <pc:sldMk cId="1447988469" sldId="258"/>
            <ac:spMk id="3" creationId="{00000000-0000-0000-0000-000000000000}"/>
          </ac:spMkLst>
        </pc:spChg>
      </pc:sldChg>
      <pc:sldChg chg="modSp">
        <pc:chgData name="Pirhonen Laura" userId="S::laura.e.pirhonen@hel.fi::ad736750-bd25-4231-9e79-d1215f0d7939" providerId="AD" clId="Web-{F3375CD3-6F0F-4862-8E66-1DF8D6F5EDB7}" dt="2020-08-13T06:03:26.136" v="1" actId="1076"/>
        <pc:sldMkLst>
          <pc:docMk/>
          <pc:sldMk cId="4003082027" sldId="260"/>
        </pc:sldMkLst>
        <pc:spChg chg="mod">
          <ac:chgData name="Pirhonen Laura" userId="S::laura.e.pirhonen@hel.fi::ad736750-bd25-4231-9e79-d1215f0d7939" providerId="AD" clId="Web-{F3375CD3-6F0F-4862-8E66-1DF8D6F5EDB7}" dt="2020-08-13T06:03:26.136" v="1" actId="1076"/>
          <ac:spMkLst>
            <pc:docMk/>
            <pc:sldMk cId="4003082027" sldId="260"/>
            <ac:spMk id="7" creationId="{00000000-0000-0000-0000-000000000000}"/>
          </ac:spMkLst>
        </pc:spChg>
      </pc:sldChg>
      <pc:sldChg chg="modSp">
        <pc:chgData name="Pirhonen Laura" userId="S::laura.e.pirhonen@hel.fi::ad736750-bd25-4231-9e79-d1215f0d7939" providerId="AD" clId="Web-{F3375CD3-6F0F-4862-8E66-1DF8D6F5EDB7}" dt="2020-08-13T06:05:33.090" v="2" actId="1076"/>
        <pc:sldMkLst>
          <pc:docMk/>
          <pc:sldMk cId="2433266434" sldId="262"/>
        </pc:sldMkLst>
        <pc:spChg chg="mod">
          <ac:chgData name="Pirhonen Laura" userId="S::laura.e.pirhonen@hel.fi::ad736750-bd25-4231-9e79-d1215f0d7939" providerId="AD" clId="Web-{F3375CD3-6F0F-4862-8E66-1DF8D6F5EDB7}" dt="2020-08-13T06:05:33.090" v="2" actId="1076"/>
          <ac:spMkLst>
            <pc:docMk/>
            <pc:sldMk cId="2433266434" sldId="262"/>
            <ac:spMk id="7" creationId="{00000000-0000-0000-0000-000000000000}"/>
          </ac:spMkLst>
        </pc:spChg>
      </pc:sldChg>
      <pc:sldChg chg="modSp">
        <pc:chgData name="Pirhonen Laura" userId="S::laura.e.pirhonen@hel.fi::ad736750-bd25-4231-9e79-d1215f0d7939" providerId="AD" clId="Web-{F3375CD3-6F0F-4862-8E66-1DF8D6F5EDB7}" dt="2020-08-13T06:06:05.372" v="3" actId="20577"/>
        <pc:sldMkLst>
          <pc:docMk/>
          <pc:sldMk cId="3547438285" sldId="268"/>
        </pc:sldMkLst>
        <pc:spChg chg="mod">
          <ac:chgData name="Pirhonen Laura" userId="S::laura.e.pirhonen@hel.fi::ad736750-bd25-4231-9e79-d1215f0d7939" providerId="AD" clId="Web-{F3375CD3-6F0F-4862-8E66-1DF8D6F5EDB7}" dt="2020-08-13T06:06:05.372" v="3" actId="20577"/>
          <ac:spMkLst>
            <pc:docMk/>
            <pc:sldMk cId="3547438285" sldId="268"/>
            <ac:spMk id="2" creationId="{00000000-0000-0000-0000-000000000000}"/>
          </ac:spMkLst>
        </pc:spChg>
      </pc:sldChg>
      <pc:sldChg chg="modSp">
        <pc:chgData name="Pirhonen Laura" userId="S::laura.e.pirhonen@hel.fi::ad736750-bd25-4231-9e79-d1215f0d7939" providerId="AD" clId="Web-{F3375CD3-6F0F-4862-8E66-1DF8D6F5EDB7}" dt="2020-08-13T06:06:13.982" v="4" actId="1076"/>
        <pc:sldMkLst>
          <pc:docMk/>
          <pc:sldMk cId="2005721536" sldId="270"/>
        </pc:sldMkLst>
        <pc:spChg chg="mod">
          <ac:chgData name="Pirhonen Laura" userId="S::laura.e.pirhonen@hel.fi::ad736750-bd25-4231-9e79-d1215f0d7939" providerId="AD" clId="Web-{F3375CD3-6F0F-4862-8E66-1DF8D6F5EDB7}" dt="2020-08-13T06:06:13.982" v="4" actId="1076"/>
          <ac:spMkLst>
            <pc:docMk/>
            <pc:sldMk cId="2005721536" sldId="270"/>
            <ac:spMk id="5" creationId="{00000000-0000-0000-0000-000000000000}"/>
          </ac:spMkLst>
        </pc:spChg>
      </pc:sldChg>
      <pc:sldChg chg="delSp modSp">
        <pc:chgData name="Pirhonen Laura" userId="S::laura.e.pirhonen@hel.fi::ad736750-bd25-4231-9e79-d1215f0d7939" providerId="AD" clId="Web-{F3375CD3-6F0F-4862-8E66-1DF8D6F5EDB7}" dt="2020-08-13T06:07:38.733" v="15" actId="14100"/>
        <pc:sldMkLst>
          <pc:docMk/>
          <pc:sldMk cId="14358495" sldId="272"/>
        </pc:sldMkLst>
        <pc:spChg chg="mod">
          <ac:chgData name="Pirhonen Laura" userId="S::laura.e.pirhonen@hel.fi::ad736750-bd25-4231-9e79-d1215f0d7939" providerId="AD" clId="Web-{F3375CD3-6F0F-4862-8E66-1DF8D6F5EDB7}" dt="2020-08-13T06:07:38.733" v="15" actId="14100"/>
          <ac:spMkLst>
            <pc:docMk/>
            <pc:sldMk cId="14358495" sldId="272"/>
            <ac:spMk id="3" creationId="{00000000-0000-0000-0000-000000000000}"/>
          </ac:spMkLst>
        </pc:spChg>
        <pc:spChg chg="del">
          <ac:chgData name="Pirhonen Laura" userId="S::laura.e.pirhonen@hel.fi::ad736750-bd25-4231-9e79-d1215f0d7939" providerId="AD" clId="Web-{F3375CD3-6F0F-4862-8E66-1DF8D6F5EDB7}" dt="2020-08-13T06:06:56.529" v="9"/>
          <ac:spMkLst>
            <pc:docMk/>
            <pc:sldMk cId="14358495" sldId="272"/>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0D5E7-EEBB-4631-B88D-603D9DE16730}" type="doc">
      <dgm:prSet loTypeId="urn:microsoft.com/office/officeart/2005/8/layout/radial3" loCatId="relationship" qsTypeId="urn:microsoft.com/office/officeart/2005/8/quickstyle/simple2" qsCatId="simple" csTypeId="urn:microsoft.com/office/officeart/2005/8/colors/colorful2" csCatId="colorful" phldr="1"/>
      <dgm:spPr/>
      <dgm:t>
        <a:bodyPr/>
        <a:lstStyle/>
        <a:p>
          <a:endParaRPr lang="fi-FI"/>
        </a:p>
      </dgm:t>
    </dgm:pt>
    <dgm:pt modelId="{C11A40F7-A023-4ADB-989E-DB4EEBF97488}">
      <dgm:prSet phldrT="[Teksti]" custT="1"/>
      <dgm:spPr/>
      <dgm:t>
        <a:bodyPr/>
        <a:lstStyle/>
        <a:p>
          <a:r>
            <a:rPr lang="fi-FI" sz="2400" dirty="0">
              <a:latin typeface="+mn-lt"/>
            </a:rPr>
            <a:t>LIIKKUMINEN</a:t>
          </a:r>
        </a:p>
      </dgm:t>
    </dgm:pt>
    <dgm:pt modelId="{F33DFDAB-5B25-461F-9F3A-430386E9A027}" type="parTrans" cxnId="{7506284A-34DD-4485-B2CC-E73B39E5E456}">
      <dgm:prSet/>
      <dgm:spPr/>
      <dgm:t>
        <a:bodyPr/>
        <a:lstStyle/>
        <a:p>
          <a:endParaRPr lang="fi-FI" sz="2000">
            <a:latin typeface="+mn-lt"/>
          </a:endParaRPr>
        </a:p>
      </dgm:t>
    </dgm:pt>
    <dgm:pt modelId="{5A3047DC-942F-4E25-8DEA-91E2E75D62D1}" type="sibTrans" cxnId="{7506284A-34DD-4485-B2CC-E73B39E5E456}">
      <dgm:prSet/>
      <dgm:spPr/>
      <dgm:t>
        <a:bodyPr/>
        <a:lstStyle/>
        <a:p>
          <a:endParaRPr lang="fi-FI" sz="2000">
            <a:latin typeface="+mn-lt"/>
          </a:endParaRPr>
        </a:p>
      </dgm:t>
    </dgm:pt>
    <dgm:pt modelId="{F18B0929-366C-4876-89F6-F3548B363C3E}">
      <dgm:prSet phldrT="[Teksti]" custT="1"/>
      <dgm:spPr/>
      <dgm:t>
        <a:bodyPr/>
        <a:lstStyle/>
        <a:p>
          <a:r>
            <a:rPr lang="fi-FI" sz="1800" dirty="0">
              <a:latin typeface="+mn-lt"/>
            </a:rPr>
            <a:t>Koiran ulkoilutus</a:t>
          </a:r>
        </a:p>
      </dgm:t>
    </dgm:pt>
    <dgm:pt modelId="{A34DD686-A66C-464B-B102-85F14D5AC715}" type="parTrans" cxnId="{CADC4FE8-03A3-4CA2-8E2A-1147DA84283C}">
      <dgm:prSet/>
      <dgm:spPr/>
      <dgm:t>
        <a:bodyPr/>
        <a:lstStyle/>
        <a:p>
          <a:endParaRPr lang="fi-FI" sz="2000">
            <a:latin typeface="+mn-lt"/>
          </a:endParaRPr>
        </a:p>
      </dgm:t>
    </dgm:pt>
    <dgm:pt modelId="{F11F3D29-9984-4E2A-A721-8E185765C74D}" type="sibTrans" cxnId="{CADC4FE8-03A3-4CA2-8E2A-1147DA84283C}">
      <dgm:prSet/>
      <dgm:spPr/>
      <dgm:t>
        <a:bodyPr/>
        <a:lstStyle/>
        <a:p>
          <a:endParaRPr lang="fi-FI" sz="2000">
            <a:latin typeface="+mn-lt"/>
          </a:endParaRPr>
        </a:p>
      </dgm:t>
    </dgm:pt>
    <dgm:pt modelId="{BB07B8A1-733D-42D0-9319-25C450DBF9BD}">
      <dgm:prSet phldrT="[Teksti]" custT="1"/>
      <dgm:spPr/>
      <dgm:t>
        <a:bodyPr/>
        <a:lstStyle/>
        <a:p>
          <a:r>
            <a:rPr lang="fi-FI" sz="1800" dirty="0">
              <a:latin typeface="+mn-lt"/>
            </a:rPr>
            <a:t>Koulumatkat kävellen tai pyörällä</a:t>
          </a:r>
        </a:p>
      </dgm:t>
    </dgm:pt>
    <dgm:pt modelId="{E41F8BCE-129F-4812-86EE-0B4B1F0D044F}" type="parTrans" cxnId="{1A5977A4-3D92-4009-9642-3901FF70E396}">
      <dgm:prSet/>
      <dgm:spPr/>
      <dgm:t>
        <a:bodyPr/>
        <a:lstStyle/>
        <a:p>
          <a:endParaRPr lang="fi-FI" sz="2000">
            <a:latin typeface="+mn-lt"/>
          </a:endParaRPr>
        </a:p>
      </dgm:t>
    </dgm:pt>
    <dgm:pt modelId="{D33A0100-E8D3-4D39-B0FB-E84148C4FCE0}" type="sibTrans" cxnId="{1A5977A4-3D92-4009-9642-3901FF70E396}">
      <dgm:prSet/>
      <dgm:spPr/>
      <dgm:t>
        <a:bodyPr/>
        <a:lstStyle/>
        <a:p>
          <a:endParaRPr lang="fi-FI" sz="2000">
            <a:latin typeface="+mn-lt"/>
          </a:endParaRPr>
        </a:p>
      </dgm:t>
    </dgm:pt>
    <dgm:pt modelId="{01DC0840-120B-4C39-A2AD-C954D1188A05}">
      <dgm:prSet phldrT="[Teksti]" custT="1"/>
      <dgm:spPr/>
      <dgm:t>
        <a:bodyPr/>
        <a:lstStyle/>
        <a:p>
          <a:r>
            <a:rPr lang="fi-FI" sz="1800" dirty="0">
              <a:latin typeface="+mn-lt"/>
            </a:rPr>
            <a:t>Ohjattu TAI omatoiminen </a:t>
          </a:r>
          <a:r>
            <a:rPr lang="fi-FI" sz="1800" dirty="0" smtClean="0">
              <a:latin typeface="+mn-lt"/>
            </a:rPr>
            <a:t>liikunta-harrastus</a:t>
          </a:r>
          <a:endParaRPr lang="fi-FI" sz="1800" dirty="0">
            <a:latin typeface="+mn-lt"/>
          </a:endParaRPr>
        </a:p>
      </dgm:t>
    </dgm:pt>
    <dgm:pt modelId="{AF7743DC-5A32-481F-A213-CC7376DA5D57}" type="parTrans" cxnId="{F1CFD6D5-9F81-45C4-9B7C-C6F7A111254B}">
      <dgm:prSet/>
      <dgm:spPr/>
      <dgm:t>
        <a:bodyPr/>
        <a:lstStyle/>
        <a:p>
          <a:endParaRPr lang="fi-FI" sz="2000">
            <a:latin typeface="+mn-lt"/>
          </a:endParaRPr>
        </a:p>
      </dgm:t>
    </dgm:pt>
    <dgm:pt modelId="{3D5C8D98-702C-4472-BE21-46CC9E2C63A5}" type="sibTrans" cxnId="{F1CFD6D5-9F81-45C4-9B7C-C6F7A111254B}">
      <dgm:prSet/>
      <dgm:spPr/>
      <dgm:t>
        <a:bodyPr/>
        <a:lstStyle/>
        <a:p>
          <a:endParaRPr lang="fi-FI" sz="2000">
            <a:latin typeface="+mn-lt"/>
          </a:endParaRPr>
        </a:p>
      </dgm:t>
    </dgm:pt>
    <dgm:pt modelId="{ED4983BE-349B-478A-8BA8-753EEC53A8B5}">
      <dgm:prSet phldrT="[Teksti]" custT="1"/>
      <dgm:spPr/>
      <dgm:t>
        <a:bodyPr/>
        <a:lstStyle/>
        <a:p>
          <a:r>
            <a:rPr lang="fi-FI" sz="1800" dirty="0">
              <a:latin typeface="+mn-lt"/>
            </a:rPr>
            <a:t>Arkiliikkuminen (esim. portaat)</a:t>
          </a:r>
        </a:p>
      </dgm:t>
    </dgm:pt>
    <dgm:pt modelId="{FF3D30C2-B314-4907-A81E-3724B145D7B2}" type="parTrans" cxnId="{825D7F62-F4D3-42EF-A6E3-6BBDB7FDA7FC}">
      <dgm:prSet/>
      <dgm:spPr/>
      <dgm:t>
        <a:bodyPr/>
        <a:lstStyle/>
        <a:p>
          <a:endParaRPr lang="fi-FI" sz="2000">
            <a:latin typeface="+mn-lt"/>
          </a:endParaRPr>
        </a:p>
      </dgm:t>
    </dgm:pt>
    <dgm:pt modelId="{1608B90E-5265-4FBC-9D29-59D404AB61B2}" type="sibTrans" cxnId="{825D7F62-F4D3-42EF-A6E3-6BBDB7FDA7FC}">
      <dgm:prSet/>
      <dgm:spPr/>
      <dgm:t>
        <a:bodyPr/>
        <a:lstStyle/>
        <a:p>
          <a:endParaRPr lang="fi-FI" sz="2000">
            <a:latin typeface="+mn-lt"/>
          </a:endParaRPr>
        </a:p>
      </dgm:t>
    </dgm:pt>
    <dgm:pt modelId="{1A73AA4E-7346-4A58-9233-6A7D312D36DC}">
      <dgm:prSet phldrT="[Teksti]" custT="1"/>
      <dgm:spPr/>
      <dgm:t>
        <a:bodyPr/>
        <a:lstStyle/>
        <a:p>
          <a:r>
            <a:rPr lang="fi-FI" sz="1800" dirty="0">
              <a:latin typeface="+mn-lt"/>
            </a:rPr>
            <a:t>Pelailu kavereiden tai perheen kanssa</a:t>
          </a:r>
        </a:p>
      </dgm:t>
    </dgm:pt>
    <dgm:pt modelId="{57F7F922-33C7-4C07-958C-11399FD18B54}" type="parTrans" cxnId="{6FF85642-B4F9-45AE-A3EC-CFFD48E92401}">
      <dgm:prSet/>
      <dgm:spPr/>
      <dgm:t>
        <a:bodyPr/>
        <a:lstStyle/>
        <a:p>
          <a:endParaRPr lang="fi-FI" sz="2000">
            <a:latin typeface="+mn-lt"/>
          </a:endParaRPr>
        </a:p>
      </dgm:t>
    </dgm:pt>
    <dgm:pt modelId="{44DC647B-F578-40EA-9C11-CB0D6DFE9FB2}" type="sibTrans" cxnId="{6FF85642-B4F9-45AE-A3EC-CFFD48E92401}">
      <dgm:prSet/>
      <dgm:spPr/>
      <dgm:t>
        <a:bodyPr/>
        <a:lstStyle/>
        <a:p>
          <a:endParaRPr lang="fi-FI" sz="2000">
            <a:latin typeface="+mn-lt"/>
          </a:endParaRPr>
        </a:p>
      </dgm:t>
    </dgm:pt>
    <dgm:pt modelId="{3B0C0FBC-0E32-4F57-92BB-C416C5415288}">
      <dgm:prSet phldrT="[Teksti]" custT="1"/>
      <dgm:spPr/>
      <dgm:t>
        <a:bodyPr/>
        <a:lstStyle/>
        <a:p>
          <a:r>
            <a:rPr lang="fi-FI" sz="1800" dirty="0">
              <a:latin typeface="+mn-lt"/>
            </a:rPr>
            <a:t>Välituntipelailut</a:t>
          </a:r>
        </a:p>
      </dgm:t>
    </dgm:pt>
    <dgm:pt modelId="{667F4F40-C95A-4D7C-A76B-45B61C04AC78}" type="parTrans" cxnId="{7EA35EF1-266D-4EA3-9D17-69CA5BAA7BA3}">
      <dgm:prSet/>
      <dgm:spPr/>
      <dgm:t>
        <a:bodyPr/>
        <a:lstStyle/>
        <a:p>
          <a:endParaRPr lang="fi-FI" sz="2000"/>
        </a:p>
      </dgm:t>
    </dgm:pt>
    <dgm:pt modelId="{8F7681D7-63A5-484A-A284-9981BFBAEFAC}" type="sibTrans" cxnId="{7EA35EF1-266D-4EA3-9D17-69CA5BAA7BA3}">
      <dgm:prSet/>
      <dgm:spPr/>
      <dgm:t>
        <a:bodyPr/>
        <a:lstStyle/>
        <a:p>
          <a:endParaRPr lang="fi-FI" sz="2000"/>
        </a:p>
      </dgm:t>
    </dgm:pt>
    <dgm:pt modelId="{A39A3104-00EC-49A8-99A0-FA3370931FBE}">
      <dgm:prSet phldrT="[Teksti]" custT="1"/>
      <dgm:spPr/>
      <dgm:t>
        <a:bodyPr/>
        <a:lstStyle/>
        <a:p>
          <a:r>
            <a:rPr lang="fi-FI" sz="1800" dirty="0">
              <a:latin typeface="+mn-lt"/>
            </a:rPr>
            <a:t>Taukoliikunta oppitunneilla</a:t>
          </a:r>
        </a:p>
      </dgm:t>
    </dgm:pt>
    <dgm:pt modelId="{89729491-ED49-48CC-933D-F369812A84DF}" type="parTrans" cxnId="{E09E6DF1-5776-46EB-A327-69080CCFF62A}">
      <dgm:prSet/>
      <dgm:spPr/>
      <dgm:t>
        <a:bodyPr/>
        <a:lstStyle/>
        <a:p>
          <a:endParaRPr lang="fi-FI" sz="2000"/>
        </a:p>
      </dgm:t>
    </dgm:pt>
    <dgm:pt modelId="{50248B08-D28F-431F-946A-95883694C7E3}" type="sibTrans" cxnId="{E09E6DF1-5776-46EB-A327-69080CCFF62A}">
      <dgm:prSet/>
      <dgm:spPr/>
      <dgm:t>
        <a:bodyPr/>
        <a:lstStyle/>
        <a:p>
          <a:endParaRPr lang="fi-FI" sz="2000"/>
        </a:p>
      </dgm:t>
    </dgm:pt>
    <dgm:pt modelId="{230581F2-539E-4939-B716-9E7664E353A9}">
      <dgm:prSet phldrT="[Teksti]" custT="1"/>
      <dgm:spPr/>
      <dgm:t>
        <a:bodyPr/>
        <a:lstStyle/>
        <a:p>
          <a:r>
            <a:rPr lang="fi-FI" sz="1800" dirty="0">
              <a:latin typeface="+mn-lt"/>
            </a:rPr>
            <a:t>Matkat harrastuksiin aktiivisesti</a:t>
          </a:r>
        </a:p>
      </dgm:t>
    </dgm:pt>
    <dgm:pt modelId="{4E52AECC-42D2-4A37-BABB-4588FAB90738}" type="parTrans" cxnId="{12E3BB55-C680-4998-AA7C-E16F94AFC9F2}">
      <dgm:prSet/>
      <dgm:spPr/>
      <dgm:t>
        <a:bodyPr/>
        <a:lstStyle/>
        <a:p>
          <a:endParaRPr lang="fi-FI" sz="2000"/>
        </a:p>
      </dgm:t>
    </dgm:pt>
    <dgm:pt modelId="{F1C0C6A2-4F14-4B4D-8841-4C44031E0027}" type="sibTrans" cxnId="{12E3BB55-C680-4998-AA7C-E16F94AFC9F2}">
      <dgm:prSet/>
      <dgm:spPr/>
      <dgm:t>
        <a:bodyPr/>
        <a:lstStyle/>
        <a:p>
          <a:endParaRPr lang="fi-FI" sz="2000"/>
        </a:p>
      </dgm:t>
    </dgm:pt>
    <dgm:pt modelId="{616776A6-7CD1-42E0-8030-D5E1FD74FC06}">
      <dgm:prSet phldrT="[Teksti]" custT="1"/>
      <dgm:spPr/>
      <dgm:t>
        <a:bodyPr/>
        <a:lstStyle/>
        <a:p>
          <a:r>
            <a:rPr lang="fi-FI" sz="1800" dirty="0">
              <a:latin typeface="+mn-lt"/>
            </a:rPr>
            <a:t>Liikuntatunnit</a:t>
          </a:r>
        </a:p>
      </dgm:t>
    </dgm:pt>
    <dgm:pt modelId="{C8904E6F-29B2-48F1-A619-2CAB13577722}" type="parTrans" cxnId="{A0C274E6-BBEF-4764-AFBC-BE88408B835E}">
      <dgm:prSet/>
      <dgm:spPr/>
      <dgm:t>
        <a:bodyPr/>
        <a:lstStyle/>
        <a:p>
          <a:endParaRPr lang="fi-FI" sz="2000"/>
        </a:p>
      </dgm:t>
    </dgm:pt>
    <dgm:pt modelId="{608B28C3-5317-425C-A1EE-EB8870FA26E4}" type="sibTrans" cxnId="{A0C274E6-BBEF-4764-AFBC-BE88408B835E}">
      <dgm:prSet/>
      <dgm:spPr/>
      <dgm:t>
        <a:bodyPr/>
        <a:lstStyle/>
        <a:p>
          <a:endParaRPr lang="fi-FI" sz="2000"/>
        </a:p>
      </dgm:t>
    </dgm:pt>
    <dgm:pt modelId="{9A871072-43B4-4CA8-A848-7B32CEA33E0C}" type="pres">
      <dgm:prSet presAssocID="{CAB0D5E7-EEBB-4631-B88D-603D9DE16730}" presName="composite" presStyleCnt="0">
        <dgm:presLayoutVars>
          <dgm:chMax val="1"/>
          <dgm:dir/>
          <dgm:resizeHandles val="exact"/>
        </dgm:presLayoutVars>
      </dgm:prSet>
      <dgm:spPr/>
      <dgm:t>
        <a:bodyPr/>
        <a:lstStyle/>
        <a:p>
          <a:endParaRPr lang="fi-FI"/>
        </a:p>
      </dgm:t>
    </dgm:pt>
    <dgm:pt modelId="{5BFC66CA-87C8-4FB2-85B3-FCACBC88A23E}" type="pres">
      <dgm:prSet presAssocID="{CAB0D5E7-EEBB-4631-B88D-603D9DE16730}" presName="radial" presStyleCnt="0">
        <dgm:presLayoutVars>
          <dgm:animLvl val="ctr"/>
        </dgm:presLayoutVars>
      </dgm:prSet>
      <dgm:spPr/>
    </dgm:pt>
    <dgm:pt modelId="{D81DB3CE-87A9-42B6-B65C-9CB3FFA2E7E1}" type="pres">
      <dgm:prSet presAssocID="{C11A40F7-A023-4ADB-989E-DB4EEBF97488}" presName="centerShape" presStyleLbl="vennNode1" presStyleIdx="0" presStyleCnt="10" custScaleX="79629" custScaleY="73266"/>
      <dgm:spPr/>
      <dgm:t>
        <a:bodyPr/>
        <a:lstStyle/>
        <a:p>
          <a:endParaRPr lang="fi-FI"/>
        </a:p>
      </dgm:t>
    </dgm:pt>
    <dgm:pt modelId="{51CCB4E5-891C-46D9-8CF5-02A01436F488}" type="pres">
      <dgm:prSet presAssocID="{F18B0929-366C-4876-89F6-F3548B363C3E}" presName="node" presStyleLbl="vennNode1" presStyleIdx="1" presStyleCnt="10" custScaleX="122218" custScaleY="116193" custRadScaleRad="100000">
        <dgm:presLayoutVars>
          <dgm:bulletEnabled val="1"/>
        </dgm:presLayoutVars>
      </dgm:prSet>
      <dgm:spPr/>
      <dgm:t>
        <a:bodyPr/>
        <a:lstStyle/>
        <a:p>
          <a:endParaRPr lang="fi-FI"/>
        </a:p>
      </dgm:t>
    </dgm:pt>
    <dgm:pt modelId="{21E958A5-8473-44E3-A542-226A2ADBF23C}" type="pres">
      <dgm:prSet presAssocID="{BB07B8A1-733D-42D0-9319-25C450DBF9BD}" presName="node" presStyleLbl="vennNode1" presStyleIdx="2" presStyleCnt="10" custScaleX="122218" custScaleY="116193" custRadScaleRad="100501" custRadScaleInc="-598">
        <dgm:presLayoutVars>
          <dgm:bulletEnabled val="1"/>
        </dgm:presLayoutVars>
      </dgm:prSet>
      <dgm:spPr/>
      <dgm:t>
        <a:bodyPr/>
        <a:lstStyle/>
        <a:p>
          <a:endParaRPr lang="fi-FI"/>
        </a:p>
      </dgm:t>
    </dgm:pt>
    <dgm:pt modelId="{29699521-D0CF-4277-8BAD-CD3F6167F3B6}" type="pres">
      <dgm:prSet presAssocID="{230581F2-539E-4939-B716-9E7664E353A9}" presName="node" presStyleLbl="vennNode1" presStyleIdx="3" presStyleCnt="10" custScaleX="122218" custScaleY="116193" custRadScaleRad="100116" custRadScaleInc="-918">
        <dgm:presLayoutVars>
          <dgm:bulletEnabled val="1"/>
        </dgm:presLayoutVars>
      </dgm:prSet>
      <dgm:spPr/>
      <dgm:t>
        <a:bodyPr/>
        <a:lstStyle/>
        <a:p>
          <a:endParaRPr lang="fi-FI"/>
        </a:p>
      </dgm:t>
    </dgm:pt>
    <dgm:pt modelId="{BD1C2101-DF4C-4BE6-B619-E09BA9409259}" type="pres">
      <dgm:prSet presAssocID="{616776A6-7CD1-42E0-8030-D5E1FD74FC06}" presName="node" presStyleLbl="vennNode1" presStyleIdx="4" presStyleCnt="10" custScaleX="122218" custScaleY="116193" custRadScaleRad="99675" custRadScaleInc="-811">
        <dgm:presLayoutVars>
          <dgm:bulletEnabled val="1"/>
        </dgm:presLayoutVars>
      </dgm:prSet>
      <dgm:spPr/>
      <dgm:t>
        <a:bodyPr/>
        <a:lstStyle/>
        <a:p>
          <a:endParaRPr lang="fi-FI"/>
        </a:p>
      </dgm:t>
    </dgm:pt>
    <dgm:pt modelId="{3D4E8FE9-C642-4B2A-B89A-36488264B54F}" type="pres">
      <dgm:prSet presAssocID="{01DC0840-120B-4C39-A2AD-C954D1188A05}" presName="node" presStyleLbl="vennNode1" presStyleIdx="5" presStyleCnt="10" custScaleX="115823" custScaleY="116193" custRadScaleRad="101724" custRadScaleInc="-13797">
        <dgm:presLayoutVars>
          <dgm:bulletEnabled val="1"/>
        </dgm:presLayoutVars>
      </dgm:prSet>
      <dgm:spPr/>
      <dgm:t>
        <a:bodyPr/>
        <a:lstStyle/>
        <a:p>
          <a:endParaRPr lang="fi-FI"/>
        </a:p>
      </dgm:t>
    </dgm:pt>
    <dgm:pt modelId="{CA89CD26-6D5B-4F3E-B8A5-39ADDDFA3395}" type="pres">
      <dgm:prSet presAssocID="{ED4983BE-349B-478A-8BA8-753EEC53A8B5}" presName="node" presStyleLbl="vennNode1" presStyleIdx="6" presStyleCnt="10" custScaleX="132148" custScaleY="116193" custRadScaleRad="97753" custRadScaleInc="247">
        <dgm:presLayoutVars>
          <dgm:bulletEnabled val="1"/>
        </dgm:presLayoutVars>
      </dgm:prSet>
      <dgm:spPr/>
      <dgm:t>
        <a:bodyPr/>
        <a:lstStyle/>
        <a:p>
          <a:endParaRPr lang="fi-FI"/>
        </a:p>
      </dgm:t>
    </dgm:pt>
    <dgm:pt modelId="{C239176A-273B-4CF0-B4FF-69D9E40A872A}" type="pres">
      <dgm:prSet presAssocID="{1A73AA4E-7346-4A58-9233-6A7D312D36DC}" presName="node" presStyleLbl="vennNode1" presStyleIdx="7" presStyleCnt="10" custScaleX="122218" custScaleY="116193" custRadScaleRad="100767" custRadScaleInc="-1868">
        <dgm:presLayoutVars>
          <dgm:bulletEnabled val="1"/>
        </dgm:presLayoutVars>
      </dgm:prSet>
      <dgm:spPr/>
      <dgm:t>
        <a:bodyPr/>
        <a:lstStyle/>
        <a:p>
          <a:endParaRPr lang="fi-FI"/>
        </a:p>
      </dgm:t>
    </dgm:pt>
    <dgm:pt modelId="{69FCA4EF-89BA-440E-AD81-BACAA282488E}" type="pres">
      <dgm:prSet presAssocID="{3B0C0FBC-0E32-4F57-92BB-C416C5415288}" presName="node" presStyleLbl="vennNode1" presStyleIdx="8" presStyleCnt="10" custScaleX="131176" custScaleY="117303">
        <dgm:presLayoutVars>
          <dgm:bulletEnabled val="1"/>
        </dgm:presLayoutVars>
      </dgm:prSet>
      <dgm:spPr/>
      <dgm:t>
        <a:bodyPr/>
        <a:lstStyle/>
        <a:p>
          <a:endParaRPr lang="fi-FI"/>
        </a:p>
      </dgm:t>
    </dgm:pt>
    <dgm:pt modelId="{A1D03427-6EC3-435B-A5B0-4401B3609275}" type="pres">
      <dgm:prSet presAssocID="{A39A3104-00EC-49A8-99A0-FA3370931FBE}" presName="node" presStyleLbl="vennNode1" presStyleIdx="9" presStyleCnt="10" custScaleX="122218" custScaleY="116193" custRadScaleRad="100719" custRadScaleInc="857">
        <dgm:presLayoutVars>
          <dgm:bulletEnabled val="1"/>
        </dgm:presLayoutVars>
      </dgm:prSet>
      <dgm:spPr/>
      <dgm:t>
        <a:bodyPr/>
        <a:lstStyle/>
        <a:p>
          <a:endParaRPr lang="fi-FI"/>
        </a:p>
      </dgm:t>
    </dgm:pt>
  </dgm:ptLst>
  <dgm:cxnLst>
    <dgm:cxn modelId="{F1CFD6D5-9F81-45C4-9B7C-C6F7A111254B}" srcId="{C11A40F7-A023-4ADB-989E-DB4EEBF97488}" destId="{01DC0840-120B-4C39-A2AD-C954D1188A05}" srcOrd="4" destOrd="0" parTransId="{AF7743DC-5A32-481F-A213-CC7376DA5D57}" sibTransId="{3D5C8D98-702C-4472-BE21-46CC9E2C63A5}"/>
    <dgm:cxn modelId="{12E3BB55-C680-4998-AA7C-E16F94AFC9F2}" srcId="{C11A40F7-A023-4ADB-989E-DB4EEBF97488}" destId="{230581F2-539E-4939-B716-9E7664E353A9}" srcOrd="2" destOrd="0" parTransId="{4E52AECC-42D2-4A37-BABB-4588FAB90738}" sibTransId="{F1C0C6A2-4F14-4B4D-8841-4C44031E0027}"/>
    <dgm:cxn modelId="{1A5977A4-3D92-4009-9642-3901FF70E396}" srcId="{C11A40F7-A023-4ADB-989E-DB4EEBF97488}" destId="{BB07B8A1-733D-42D0-9319-25C450DBF9BD}" srcOrd="1" destOrd="0" parTransId="{E41F8BCE-129F-4812-86EE-0B4B1F0D044F}" sibTransId="{D33A0100-E8D3-4D39-B0FB-E84148C4FCE0}"/>
    <dgm:cxn modelId="{825D7F62-F4D3-42EF-A6E3-6BBDB7FDA7FC}" srcId="{C11A40F7-A023-4ADB-989E-DB4EEBF97488}" destId="{ED4983BE-349B-478A-8BA8-753EEC53A8B5}" srcOrd="5" destOrd="0" parTransId="{FF3D30C2-B314-4907-A81E-3724B145D7B2}" sibTransId="{1608B90E-5265-4FBC-9D29-59D404AB61B2}"/>
    <dgm:cxn modelId="{3B67718C-382C-4395-96BD-F3A0F0677E1E}" type="presOf" srcId="{BB07B8A1-733D-42D0-9319-25C450DBF9BD}" destId="{21E958A5-8473-44E3-A542-226A2ADBF23C}" srcOrd="0" destOrd="0" presId="urn:microsoft.com/office/officeart/2005/8/layout/radial3"/>
    <dgm:cxn modelId="{4389B3D1-47F4-42EF-91AA-2E8F16D8133E}" type="presOf" srcId="{CAB0D5E7-EEBB-4631-B88D-603D9DE16730}" destId="{9A871072-43B4-4CA8-A848-7B32CEA33E0C}" srcOrd="0" destOrd="0" presId="urn:microsoft.com/office/officeart/2005/8/layout/radial3"/>
    <dgm:cxn modelId="{065D935C-B53D-4421-A59E-D72A4B3840A4}" type="presOf" srcId="{230581F2-539E-4939-B716-9E7664E353A9}" destId="{29699521-D0CF-4277-8BAD-CD3F6167F3B6}" srcOrd="0" destOrd="0" presId="urn:microsoft.com/office/officeart/2005/8/layout/radial3"/>
    <dgm:cxn modelId="{A0C274E6-BBEF-4764-AFBC-BE88408B835E}" srcId="{C11A40F7-A023-4ADB-989E-DB4EEBF97488}" destId="{616776A6-7CD1-42E0-8030-D5E1FD74FC06}" srcOrd="3" destOrd="0" parTransId="{C8904E6F-29B2-48F1-A619-2CAB13577722}" sibTransId="{608B28C3-5317-425C-A1EE-EB8870FA26E4}"/>
    <dgm:cxn modelId="{E09E6DF1-5776-46EB-A327-69080CCFF62A}" srcId="{C11A40F7-A023-4ADB-989E-DB4EEBF97488}" destId="{A39A3104-00EC-49A8-99A0-FA3370931FBE}" srcOrd="8" destOrd="0" parTransId="{89729491-ED49-48CC-933D-F369812A84DF}" sibTransId="{50248B08-D28F-431F-946A-95883694C7E3}"/>
    <dgm:cxn modelId="{7506284A-34DD-4485-B2CC-E73B39E5E456}" srcId="{CAB0D5E7-EEBB-4631-B88D-603D9DE16730}" destId="{C11A40F7-A023-4ADB-989E-DB4EEBF97488}" srcOrd="0" destOrd="0" parTransId="{F33DFDAB-5B25-461F-9F3A-430386E9A027}" sibTransId="{5A3047DC-942F-4E25-8DEA-91E2E75D62D1}"/>
    <dgm:cxn modelId="{7C149319-2EBB-428C-8693-0E3C8F0D965A}" type="presOf" srcId="{ED4983BE-349B-478A-8BA8-753EEC53A8B5}" destId="{CA89CD26-6D5B-4F3E-B8A5-39ADDDFA3395}" srcOrd="0" destOrd="0" presId="urn:microsoft.com/office/officeart/2005/8/layout/radial3"/>
    <dgm:cxn modelId="{719DCB11-497B-446B-833C-AF73AC71F0B0}" type="presOf" srcId="{3B0C0FBC-0E32-4F57-92BB-C416C5415288}" destId="{69FCA4EF-89BA-440E-AD81-BACAA282488E}" srcOrd="0" destOrd="0" presId="urn:microsoft.com/office/officeart/2005/8/layout/radial3"/>
    <dgm:cxn modelId="{1B715B8F-A11B-4423-9390-22971DC9E955}" type="presOf" srcId="{616776A6-7CD1-42E0-8030-D5E1FD74FC06}" destId="{BD1C2101-DF4C-4BE6-B619-E09BA9409259}" srcOrd="0" destOrd="0" presId="urn:microsoft.com/office/officeart/2005/8/layout/radial3"/>
    <dgm:cxn modelId="{7EA35EF1-266D-4EA3-9D17-69CA5BAA7BA3}" srcId="{C11A40F7-A023-4ADB-989E-DB4EEBF97488}" destId="{3B0C0FBC-0E32-4F57-92BB-C416C5415288}" srcOrd="7" destOrd="0" parTransId="{667F4F40-C95A-4D7C-A76B-45B61C04AC78}" sibTransId="{8F7681D7-63A5-484A-A284-9981BFBAEFAC}"/>
    <dgm:cxn modelId="{CADC4FE8-03A3-4CA2-8E2A-1147DA84283C}" srcId="{C11A40F7-A023-4ADB-989E-DB4EEBF97488}" destId="{F18B0929-366C-4876-89F6-F3548B363C3E}" srcOrd="0" destOrd="0" parTransId="{A34DD686-A66C-464B-B102-85F14D5AC715}" sibTransId="{F11F3D29-9984-4E2A-A721-8E185765C74D}"/>
    <dgm:cxn modelId="{879D9CDE-9B9E-4978-920A-4E40FE1CD84A}" type="presOf" srcId="{01DC0840-120B-4C39-A2AD-C954D1188A05}" destId="{3D4E8FE9-C642-4B2A-B89A-36488264B54F}" srcOrd="0" destOrd="0" presId="urn:microsoft.com/office/officeart/2005/8/layout/radial3"/>
    <dgm:cxn modelId="{B0178114-3BFB-4C6D-899D-342014062EE9}" type="presOf" srcId="{A39A3104-00EC-49A8-99A0-FA3370931FBE}" destId="{A1D03427-6EC3-435B-A5B0-4401B3609275}" srcOrd="0" destOrd="0" presId="urn:microsoft.com/office/officeart/2005/8/layout/radial3"/>
    <dgm:cxn modelId="{843EE765-7429-42FC-BB5D-12573D0CBFC8}" type="presOf" srcId="{F18B0929-366C-4876-89F6-F3548B363C3E}" destId="{51CCB4E5-891C-46D9-8CF5-02A01436F488}" srcOrd="0" destOrd="0" presId="urn:microsoft.com/office/officeart/2005/8/layout/radial3"/>
    <dgm:cxn modelId="{5921B6B8-64A9-4B56-BF42-B4AFF94273DB}" type="presOf" srcId="{C11A40F7-A023-4ADB-989E-DB4EEBF97488}" destId="{D81DB3CE-87A9-42B6-B65C-9CB3FFA2E7E1}" srcOrd="0" destOrd="0" presId="urn:microsoft.com/office/officeart/2005/8/layout/radial3"/>
    <dgm:cxn modelId="{6FF85642-B4F9-45AE-A3EC-CFFD48E92401}" srcId="{C11A40F7-A023-4ADB-989E-DB4EEBF97488}" destId="{1A73AA4E-7346-4A58-9233-6A7D312D36DC}" srcOrd="6" destOrd="0" parTransId="{57F7F922-33C7-4C07-958C-11399FD18B54}" sibTransId="{44DC647B-F578-40EA-9C11-CB0D6DFE9FB2}"/>
    <dgm:cxn modelId="{949DF293-3131-4FF3-B12A-4D797732456B}" type="presOf" srcId="{1A73AA4E-7346-4A58-9233-6A7D312D36DC}" destId="{C239176A-273B-4CF0-B4FF-69D9E40A872A}" srcOrd="0" destOrd="0" presId="urn:microsoft.com/office/officeart/2005/8/layout/radial3"/>
    <dgm:cxn modelId="{26D2017B-A625-42F3-BD42-32405296C941}" type="presParOf" srcId="{9A871072-43B4-4CA8-A848-7B32CEA33E0C}" destId="{5BFC66CA-87C8-4FB2-85B3-FCACBC88A23E}" srcOrd="0" destOrd="0" presId="urn:microsoft.com/office/officeart/2005/8/layout/radial3"/>
    <dgm:cxn modelId="{7C2E0697-D6E6-4875-BE77-8A19791225C5}" type="presParOf" srcId="{5BFC66CA-87C8-4FB2-85B3-FCACBC88A23E}" destId="{D81DB3CE-87A9-42B6-B65C-9CB3FFA2E7E1}" srcOrd="0" destOrd="0" presId="urn:microsoft.com/office/officeart/2005/8/layout/radial3"/>
    <dgm:cxn modelId="{017081C5-AEB3-4E75-933C-7BBB644572D5}" type="presParOf" srcId="{5BFC66CA-87C8-4FB2-85B3-FCACBC88A23E}" destId="{51CCB4E5-891C-46D9-8CF5-02A01436F488}" srcOrd="1" destOrd="0" presId="urn:microsoft.com/office/officeart/2005/8/layout/radial3"/>
    <dgm:cxn modelId="{BE164141-6D0D-4AF5-A9ED-F3028A454B13}" type="presParOf" srcId="{5BFC66CA-87C8-4FB2-85B3-FCACBC88A23E}" destId="{21E958A5-8473-44E3-A542-226A2ADBF23C}" srcOrd="2" destOrd="0" presId="urn:microsoft.com/office/officeart/2005/8/layout/radial3"/>
    <dgm:cxn modelId="{4C272994-F4A1-4C4A-B5C5-918EE5BF64D1}" type="presParOf" srcId="{5BFC66CA-87C8-4FB2-85B3-FCACBC88A23E}" destId="{29699521-D0CF-4277-8BAD-CD3F6167F3B6}" srcOrd="3" destOrd="0" presId="urn:microsoft.com/office/officeart/2005/8/layout/radial3"/>
    <dgm:cxn modelId="{7B77EC0C-BA12-4977-B2A8-BC46CFD9F680}" type="presParOf" srcId="{5BFC66CA-87C8-4FB2-85B3-FCACBC88A23E}" destId="{BD1C2101-DF4C-4BE6-B619-E09BA9409259}" srcOrd="4" destOrd="0" presId="urn:microsoft.com/office/officeart/2005/8/layout/radial3"/>
    <dgm:cxn modelId="{C78C448D-C9CA-4B74-BFED-2C0D164401C9}" type="presParOf" srcId="{5BFC66CA-87C8-4FB2-85B3-FCACBC88A23E}" destId="{3D4E8FE9-C642-4B2A-B89A-36488264B54F}" srcOrd="5" destOrd="0" presId="urn:microsoft.com/office/officeart/2005/8/layout/radial3"/>
    <dgm:cxn modelId="{76915701-A61D-4320-8246-CF586F4E4CF2}" type="presParOf" srcId="{5BFC66CA-87C8-4FB2-85B3-FCACBC88A23E}" destId="{CA89CD26-6D5B-4F3E-B8A5-39ADDDFA3395}" srcOrd="6" destOrd="0" presId="urn:microsoft.com/office/officeart/2005/8/layout/radial3"/>
    <dgm:cxn modelId="{35BBB850-A9AD-4046-8B1A-E1CAD0901FA5}" type="presParOf" srcId="{5BFC66CA-87C8-4FB2-85B3-FCACBC88A23E}" destId="{C239176A-273B-4CF0-B4FF-69D9E40A872A}" srcOrd="7" destOrd="0" presId="urn:microsoft.com/office/officeart/2005/8/layout/radial3"/>
    <dgm:cxn modelId="{4EA006F8-9EE2-451D-BD2D-CEE393D82912}" type="presParOf" srcId="{5BFC66CA-87C8-4FB2-85B3-FCACBC88A23E}" destId="{69FCA4EF-89BA-440E-AD81-BACAA282488E}" srcOrd="8" destOrd="0" presId="urn:microsoft.com/office/officeart/2005/8/layout/radial3"/>
    <dgm:cxn modelId="{22F21CEF-F331-4FC5-BB8B-672EB6241392}" type="presParOf" srcId="{5BFC66CA-87C8-4FB2-85B3-FCACBC88A23E}" destId="{A1D03427-6EC3-435B-A5B0-4401B3609275}" srcOrd="9" destOrd="0" presId="urn:microsoft.com/office/officeart/2005/8/layout/radial3"/>
  </dgm:cxnLst>
  <dgm:bg>
    <a:noFill/>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1FBDA-648A-4011-A7AF-489D788C3C3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5A94F011-9451-48FC-B72F-074A8AB77E6C}">
      <dgm:prSet phldrT="[Teksti]"/>
      <dgm:spPr>
        <a:solidFill>
          <a:srgbClr val="FF0000"/>
        </a:solidFill>
      </dgm:spPr>
      <dgm:t>
        <a:bodyPr/>
        <a:lstStyle/>
        <a:p>
          <a:r>
            <a:rPr lang="fi-FI" b="1" dirty="0"/>
            <a:t>Virkeys lisääntyy </a:t>
          </a:r>
        </a:p>
      </dgm:t>
    </dgm:pt>
    <dgm:pt modelId="{BCFBA2B3-4AC9-4F7F-84A4-8AD144284A18}" type="parTrans" cxnId="{47291417-5E71-442B-9BC8-D7F2E2CBFA87}">
      <dgm:prSet/>
      <dgm:spPr/>
      <dgm:t>
        <a:bodyPr/>
        <a:lstStyle/>
        <a:p>
          <a:endParaRPr lang="fi-FI" b="1"/>
        </a:p>
      </dgm:t>
    </dgm:pt>
    <dgm:pt modelId="{FF2C6C87-378F-4BAD-B805-1A0C3EAB86AE}" type="sibTrans" cxnId="{47291417-5E71-442B-9BC8-D7F2E2CBFA87}">
      <dgm:prSet/>
      <dgm:spPr/>
      <dgm:t>
        <a:bodyPr/>
        <a:lstStyle/>
        <a:p>
          <a:endParaRPr lang="fi-FI" b="1"/>
        </a:p>
      </dgm:t>
    </dgm:pt>
    <dgm:pt modelId="{2D848881-F386-40F2-A6F7-086F239E2D20}">
      <dgm:prSet phldrT="[Teksti]"/>
      <dgm:spPr>
        <a:solidFill>
          <a:srgbClr val="FF0000"/>
        </a:solidFill>
      </dgm:spPr>
      <dgm:t>
        <a:bodyPr/>
        <a:lstStyle/>
        <a:p>
          <a:r>
            <a:rPr lang="fi-FI" b="1" dirty="0"/>
            <a:t>Parempi keskittymiskyky</a:t>
          </a:r>
        </a:p>
      </dgm:t>
    </dgm:pt>
    <dgm:pt modelId="{07D07A23-72C8-4A6A-B046-7B2C6ED6BA23}" type="parTrans" cxnId="{264934A0-BF3B-46A1-9E5B-BE0A4918F84F}">
      <dgm:prSet/>
      <dgm:spPr/>
      <dgm:t>
        <a:bodyPr/>
        <a:lstStyle/>
        <a:p>
          <a:endParaRPr lang="fi-FI" b="1"/>
        </a:p>
      </dgm:t>
    </dgm:pt>
    <dgm:pt modelId="{8B2FF339-2F15-4DA3-AC0D-A9D67EAE4194}" type="sibTrans" cxnId="{264934A0-BF3B-46A1-9E5B-BE0A4918F84F}">
      <dgm:prSet/>
      <dgm:spPr/>
      <dgm:t>
        <a:bodyPr/>
        <a:lstStyle/>
        <a:p>
          <a:endParaRPr lang="fi-FI" b="1"/>
        </a:p>
      </dgm:t>
    </dgm:pt>
    <dgm:pt modelId="{84C87935-8486-49F5-9B0D-C1B9F5EA947C}">
      <dgm:prSet phldrT="[Teksti]"/>
      <dgm:spPr>
        <a:solidFill>
          <a:srgbClr val="FF0000"/>
        </a:solidFill>
      </dgm:spPr>
      <dgm:t>
        <a:bodyPr/>
        <a:lstStyle/>
        <a:p>
          <a:r>
            <a:rPr lang="fi-FI" b="1" dirty="0"/>
            <a:t>Muistaminen ja oppimisen edellytykset paranevat </a:t>
          </a:r>
        </a:p>
      </dgm:t>
    </dgm:pt>
    <dgm:pt modelId="{10F04099-4291-497F-8AF6-B950AE015E68}" type="parTrans" cxnId="{D798470B-C001-4D27-A4C2-9C00CAFD7417}">
      <dgm:prSet/>
      <dgm:spPr/>
      <dgm:t>
        <a:bodyPr/>
        <a:lstStyle/>
        <a:p>
          <a:endParaRPr lang="fi-FI" b="1"/>
        </a:p>
      </dgm:t>
    </dgm:pt>
    <dgm:pt modelId="{C8EFE5F0-A816-4261-A37C-597FE72008CF}" type="sibTrans" cxnId="{D798470B-C001-4D27-A4C2-9C00CAFD7417}">
      <dgm:prSet/>
      <dgm:spPr/>
      <dgm:t>
        <a:bodyPr/>
        <a:lstStyle/>
        <a:p>
          <a:endParaRPr lang="fi-FI" b="1"/>
        </a:p>
      </dgm:t>
    </dgm:pt>
    <dgm:pt modelId="{A72C845A-653E-407C-B993-7C5FEDA1F18F}">
      <dgm:prSet phldrT="[Teksti]"/>
      <dgm:spPr>
        <a:solidFill>
          <a:srgbClr val="FF0000"/>
        </a:solidFill>
      </dgm:spPr>
      <dgm:t>
        <a:bodyPr/>
        <a:lstStyle/>
        <a:p>
          <a:r>
            <a:rPr lang="fi-FI" b="1" dirty="0"/>
            <a:t>Lihaskunto ja tuki-ja liikunta-elimet kehittyvät </a:t>
          </a:r>
        </a:p>
      </dgm:t>
    </dgm:pt>
    <dgm:pt modelId="{0C385B09-7D97-4683-A8E2-ECC9B5F77BF8}" type="parTrans" cxnId="{2679B936-294E-4AA9-BA1F-503D22071778}">
      <dgm:prSet/>
      <dgm:spPr/>
      <dgm:t>
        <a:bodyPr/>
        <a:lstStyle/>
        <a:p>
          <a:endParaRPr lang="fi-FI" b="1"/>
        </a:p>
      </dgm:t>
    </dgm:pt>
    <dgm:pt modelId="{A0094F12-0924-489A-9370-79120224CFF1}" type="sibTrans" cxnId="{2679B936-294E-4AA9-BA1F-503D22071778}">
      <dgm:prSet/>
      <dgm:spPr/>
      <dgm:t>
        <a:bodyPr/>
        <a:lstStyle/>
        <a:p>
          <a:endParaRPr lang="fi-FI" b="1"/>
        </a:p>
      </dgm:t>
    </dgm:pt>
    <dgm:pt modelId="{BF73FC7F-8AAE-4B01-BDE0-3BE26D97F0D5}">
      <dgm:prSet phldrT="[Teksti]"/>
      <dgm:spPr>
        <a:solidFill>
          <a:srgbClr val="FF0000"/>
        </a:solidFill>
      </dgm:spPr>
      <dgm:t>
        <a:bodyPr/>
        <a:lstStyle/>
        <a:p>
          <a:r>
            <a:rPr lang="fi-FI" b="1" dirty="0"/>
            <a:t>Elimistö pysyy terveenä </a:t>
          </a:r>
        </a:p>
      </dgm:t>
    </dgm:pt>
    <dgm:pt modelId="{7FAEF1E1-4821-46AE-8574-BE806277D965}" type="parTrans" cxnId="{FB546089-D83B-4E63-87CB-FCAC1FD2BD5D}">
      <dgm:prSet/>
      <dgm:spPr/>
      <dgm:t>
        <a:bodyPr/>
        <a:lstStyle/>
        <a:p>
          <a:endParaRPr lang="fi-FI" b="1"/>
        </a:p>
      </dgm:t>
    </dgm:pt>
    <dgm:pt modelId="{5ACE852A-22A3-41C2-99FC-86FD6C00508A}" type="sibTrans" cxnId="{FB546089-D83B-4E63-87CB-FCAC1FD2BD5D}">
      <dgm:prSet/>
      <dgm:spPr/>
      <dgm:t>
        <a:bodyPr/>
        <a:lstStyle/>
        <a:p>
          <a:endParaRPr lang="fi-FI" b="1"/>
        </a:p>
      </dgm:t>
    </dgm:pt>
    <dgm:pt modelId="{33C0CD18-F251-4961-A531-74F6DF2B8A86}">
      <dgm:prSet phldrT="[Teksti]"/>
      <dgm:spPr>
        <a:solidFill>
          <a:srgbClr val="FF0000"/>
        </a:solidFill>
      </dgm:spPr>
      <dgm:t>
        <a:bodyPr/>
        <a:lstStyle/>
        <a:p>
          <a:r>
            <a:rPr lang="fi-FI" b="1" dirty="0"/>
            <a:t>Niska-hartia-ja selkäkivut vähenevät </a:t>
          </a:r>
        </a:p>
      </dgm:t>
    </dgm:pt>
    <dgm:pt modelId="{9DD2E93F-3696-4B91-8B01-6B962217A219}" type="parTrans" cxnId="{73A92DC3-0DA4-43EC-A144-6A42A2A408FF}">
      <dgm:prSet/>
      <dgm:spPr/>
      <dgm:t>
        <a:bodyPr/>
        <a:lstStyle/>
        <a:p>
          <a:endParaRPr lang="fi-FI" b="1"/>
        </a:p>
      </dgm:t>
    </dgm:pt>
    <dgm:pt modelId="{0E405F98-9538-4632-9F9B-390CBB72281F}" type="sibTrans" cxnId="{73A92DC3-0DA4-43EC-A144-6A42A2A408FF}">
      <dgm:prSet/>
      <dgm:spPr/>
      <dgm:t>
        <a:bodyPr/>
        <a:lstStyle/>
        <a:p>
          <a:endParaRPr lang="fi-FI" b="1"/>
        </a:p>
      </dgm:t>
    </dgm:pt>
    <dgm:pt modelId="{13616F0C-7A4B-4D52-9C59-FF32F764E36D}">
      <dgm:prSet phldrT="[Teksti]"/>
      <dgm:spPr>
        <a:solidFill>
          <a:srgbClr val="FF0000"/>
        </a:solidFill>
      </dgm:spPr>
      <dgm:t>
        <a:bodyPr/>
        <a:lstStyle/>
        <a:p>
          <a:r>
            <a:rPr lang="fi-FI" b="1" dirty="0"/>
            <a:t>Mieliala paranee </a:t>
          </a:r>
        </a:p>
      </dgm:t>
    </dgm:pt>
    <dgm:pt modelId="{070A8431-C46C-4349-946C-B4FC572ED35F}" type="parTrans" cxnId="{6E5E1C11-7C3E-469E-9203-429BA42FA67E}">
      <dgm:prSet/>
      <dgm:spPr/>
      <dgm:t>
        <a:bodyPr/>
        <a:lstStyle/>
        <a:p>
          <a:endParaRPr lang="fi-FI" b="1"/>
        </a:p>
      </dgm:t>
    </dgm:pt>
    <dgm:pt modelId="{6AD975B3-4A07-4273-B5CC-85B12187612B}" type="sibTrans" cxnId="{6E5E1C11-7C3E-469E-9203-429BA42FA67E}">
      <dgm:prSet/>
      <dgm:spPr/>
      <dgm:t>
        <a:bodyPr/>
        <a:lstStyle/>
        <a:p>
          <a:endParaRPr lang="fi-FI" b="1"/>
        </a:p>
      </dgm:t>
    </dgm:pt>
    <dgm:pt modelId="{866294E2-7B27-4A9B-A35F-2C9A8CE17681}">
      <dgm:prSet phldrT="[Teksti]"/>
      <dgm:spPr>
        <a:solidFill>
          <a:srgbClr val="FF0000"/>
        </a:solidFill>
      </dgm:spPr>
      <dgm:t>
        <a:bodyPr/>
        <a:lstStyle/>
        <a:p>
          <a:r>
            <a:rPr lang="fi-FI" b="1" dirty="0"/>
            <a:t>Vuorovaikutustaidot kehittyvät </a:t>
          </a:r>
        </a:p>
      </dgm:t>
    </dgm:pt>
    <dgm:pt modelId="{84313375-5BB4-4BC2-AB93-2B181959A66C}" type="parTrans" cxnId="{AE3E29E4-6603-46D2-8012-8F4595893B76}">
      <dgm:prSet/>
      <dgm:spPr/>
      <dgm:t>
        <a:bodyPr/>
        <a:lstStyle/>
        <a:p>
          <a:endParaRPr lang="fi-FI" b="1"/>
        </a:p>
      </dgm:t>
    </dgm:pt>
    <dgm:pt modelId="{3F727714-9E6B-4A29-B039-B23F256BC36E}" type="sibTrans" cxnId="{AE3E29E4-6603-46D2-8012-8F4595893B76}">
      <dgm:prSet/>
      <dgm:spPr/>
      <dgm:t>
        <a:bodyPr/>
        <a:lstStyle/>
        <a:p>
          <a:endParaRPr lang="fi-FI" b="1"/>
        </a:p>
      </dgm:t>
    </dgm:pt>
    <dgm:pt modelId="{1DC7065B-A17B-402A-BE01-65917214F027}">
      <dgm:prSet phldrT="[Teksti]"/>
      <dgm:spPr>
        <a:solidFill>
          <a:srgbClr val="FF0000"/>
        </a:solidFill>
      </dgm:spPr>
      <dgm:t>
        <a:bodyPr/>
        <a:lstStyle/>
        <a:p>
          <a:r>
            <a:rPr lang="fi-FI" b="1" dirty="0"/>
            <a:t>Se on hauskaa </a:t>
          </a:r>
        </a:p>
      </dgm:t>
    </dgm:pt>
    <dgm:pt modelId="{C3B7F0D2-1380-46BA-BB33-D08B2772BD4D}" type="parTrans" cxnId="{5862E4CF-A025-4AB3-8CBE-B558D73E895A}">
      <dgm:prSet/>
      <dgm:spPr/>
      <dgm:t>
        <a:bodyPr/>
        <a:lstStyle/>
        <a:p>
          <a:endParaRPr lang="fi-FI" b="1"/>
        </a:p>
      </dgm:t>
    </dgm:pt>
    <dgm:pt modelId="{21A8FD2E-2BE9-461A-8AD8-47F0A5932D5F}" type="sibTrans" cxnId="{5862E4CF-A025-4AB3-8CBE-B558D73E895A}">
      <dgm:prSet/>
      <dgm:spPr/>
      <dgm:t>
        <a:bodyPr/>
        <a:lstStyle/>
        <a:p>
          <a:endParaRPr lang="fi-FI" b="1"/>
        </a:p>
      </dgm:t>
    </dgm:pt>
    <dgm:pt modelId="{F80FDE3A-55F1-4B18-A70B-B0C95F530D03}">
      <dgm:prSet phldrT="[Teksti]"/>
      <dgm:spPr>
        <a:solidFill>
          <a:srgbClr val="FF0000"/>
        </a:solidFill>
      </dgm:spPr>
      <dgm:t>
        <a:bodyPr/>
        <a:lstStyle/>
        <a:p>
          <a:r>
            <a:rPr lang="fi-FI" b="1" dirty="0"/>
            <a:t>Yhdessä olo perheen kanssa</a:t>
          </a:r>
        </a:p>
      </dgm:t>
    </dgm:pt>
    <dgm:pt modelId="{69C8C082-BB08-4EB7-855B-E1BBC6595DE0}" type="parTrans" cxnId="{575B5B7C-2964-41C3-A392-D54B09D60F3D}">
      <dgm:prSet/>
      <dgm:spPr/>
      <dgm:t>
        <a:bodyPr/>
        <a:lstStyle/>
        <a:p>
          <a:endParaRPr lang="fi-FI" b="1"/>
        </a:p>
      </dgm:t>
    </dgm:pt>
    <dgm:pt modelId="{E641F0ED-F99A-4CC7-B3BA-0E6EA6A7195C}" type="sibTrans" cxnId="{575B5B7C-2964-41C3-A392-D54B09D60F3D}">
      <dgm:prSet/>
      <dgm:spPr/>
      <dgm:t>
        <a:bodyPr/>
        <a:lstStyle/>
        <a:p>
          <a:endParaRPr lang="fi-FI" b="1"/>
        </a:p>
      </dgm:t>
    </dgm:pt>
    <dgm:pt modelId="{D729D566-3BCE-4A36-BF6A-EB3ABE6D0428}">
      <dgm:prSet phldrT="[Teksti]"/>
      <dgm:spPr>
        <a:solidFill>
          <a:srgbClr val="FF0000"/>
        </a:solidFill>
      </dgm:spPr>
      <dgm:t>
        <a:bodyPr/>
        <a:lstStyle/>
        <a:p>
          <a:r>
            <a:rPr lang="fi-FI" b="1" dirty="0"/>
            <a:t>Uusien taitojen oppiminen</a:t>
          </a:r>
        </a:p>
      </dgm:t>
    </dgm:pt>
    <dgm:pt modelId="{DC56A08B-C34F-4BB5-9A9F-FBEB03028445}" type="parTrans" cxnId="{CB4E79AC-B49C-47C4-9914-CB06029CBF21}">
      <dgm:prSet/>
      <dgm:spPr/>
      <dgm:t>
        <a:bodyPr/>
        <a:lstStyle/>
        <a:p>
          <a:endParaRPr lang="fi-FI" b="1"/>
        </a:p>
      </dgm:t>
    </dgm:pt>
    <dgm:pt modelId="{1E698FBB-EE2D-481F-B00E-BC7C657465CC}" type="sibTrans" cxnId="{CB4E79AC-B49C-47C4-9914-CB06029CBF21}">
      <dgm:prSet/>
      <dgm:spPr/>
      <dgm:t>
        <a:bodyPr/>
        <a:lstStyle/>
        <a:p>
          <a:endParaRPr lang="fi-FI" b="1"/>
        </a:p>
      </dgm:t>
    </dgm:pt>
    <dgm:pt modelId="{EF2A71BA-8401-43C0-BB9E-AE4B45EC04CE}">
      <dgm:prSet phldrT="[Teksti]"/>
      <dgm:spPr>
        <a:solidFill>
          <a:srgbClr val="FF0000"/>
        </a:solidFill>
      </dgm:spPr>
      <dgm:t>
        <a:bodyPr/>
        <a:lstStyle/>
        <a:p>
          <a:r>
            <a:rPr lang="fi-FI" b="1" dirty="0"/>
            <a:t>Joku muu, mikä?</a:t>
          </a:r>
        </a:p>
      </dgm:t>
    </dgm:pt>
    <dgm:pt modelId="{1A927AAB-1B28-4E4B-8170-0FE82E7C86EB}" type="parTrans" cxnId="{A07A23CC-1053-4D04-AE19-3A61C67994FD}">
      <dgm:prSet/>
      <dgm:spPr/>
      <dgm:t>
        <a:bodyPr/>
        <a:lstStyle/>
        <a:p>
          <a:endParaRPr lang="fi-FI" b="1"/>
        </a:p>
      </dgm:t>
    </dgm:pt>
    <dgm:pt modelId="{80B9B59D-145C-4F3D-9DA8-E7E4F4338059}" type="sibTrans" cxnId="{A07A23CC-1053-4D04-AE19-3A61C67994FD}">
      <dgm:prSet/>
      <dgm:spPr/>
      <dgm:t>
        <a:bodyPr/>
        <a:lstStyle/>
        <a:p>
          <a:endParaRPr lang="fi-FI" b="1"/>
        </a:p>
      </dgm:t>
    </dgm:pt>
    <dgm:pt modelId="{FD6FBD25-9600-4C51-A14E-C39628C11F4A}" type="pres">
      <dgm:prSet presAssocID="{B781FBDA-648A-4011-A7AF-489D788C3C31}" presName="diagram" presStyleCnt="0">
        <dgm:presLayoutVars>
          <dgm:dir/>
          <dgm:resizeHandles val="exact"/>
        </dgm:presLayoutVars>
      </dgm:prSet>
      <dgm:spPr/>
      <dgm:t>
        <a:bodyPr/>
        <a:lstStyle/>
        <a:p>
          <a:endParaRPr lang="fi-FI"/>
        </a:p>
      </dgm:t>
    </dgm:pt>
    <dgm:pt modelId="{136A9017-5878-4E7B-AE99-1B1CD6E2C15D}" type="pres">
      <dgm:prSet presAssocID="{5A94F011-9451-48FC-B72F-074A8AB77E6C}" presName="node" presStyleLbl="node1" presStyleIdx="0" presStyleCnt="12">
        <dgm:presLayoutVars>
          <dgm:bulletEnabled val="1"/>
        </dgm:presLayoutVars>
      </dgm:prSet>
      <dgm:spPr/>
      <dgm:t>
        <a:bodyPr/>
        <a:lstStyle/>
        <a:p>
          <a:endParaRPr lang="fi-FI"/>
        </a:p>
      </dgm:t>
    </dgm:pt>
    <dgm:pt modelId="{6481D656-D3BF-44D9-A97A-B6BA9DB7D9FC}" type="pres">
      <dgm:prSet presAssocID="{FF2C6C87-378F-4BAD-B805-1A0C3EAB86AE}" presName="sibTrans" presStyleCnt="0"/>
      <dgm:spPr/>
    </dgm:pt>
    <dgm:pt modelId="{4AC0AC8A-02FC-423D-BE5F-63AB233B4521}" type="pres">
      <dgm:prSet presAssocID="{2D848881-F386-40F2-A6F7-086F239E2D20}" presName="node" presStyleLbl="node1" presStyleIdx="1" presStyleCnt="12">
        <dgm:presLayoutVars>
          <dgm:bulletEnabled val="1"/>
        </dgm:presLayoutVars>
      </dgm:prSet>
      <dgm:spPr/>
      <dgm:t>
        <a:bodyPr/>
        <a:lstStyle/>
        <a:p>
          <a:endParaRPr lang="fi-FI"/>
        </a:p>
      </dgm:t>
    </dgm:pt>
    <dgm:pt modelId="{692E23EE-8DFB-41E6-BA3F-7FC83450F59F}" type="pres">
      <dgm:prSet presAssocID="{8B2FF339-2F15-4DA3-AC0D-A9D67EAE4194}" presName="sibTrans" presStyleCnt="0"/>
      <dgm:spPr/>
    </dgm:pt>
    <dgm:pt modelId="{46FF8483-4401-4606-9707-507BA4703670}" type="pres">
      <dgm:prSet presAssocID="{84C87935-8486-49F5-9B0D-C1B9F5EA947C}" presName="node" presStyleLbl="node1" presStyleIdx="2" presStyleCnt="12">
        <dgm:presLayoutVars>
          <dgm:bulletEnabled val="1"/>
        </dgm:presLayoutVars>
      </dgm:prSet>
      <dgm:spPr/>
      <dgm:t>
        <a:bodyPr/>
        <a:lstStyle/>
        <a:p>
          <a:endParaRPr lang="fi-FI"/>
        </a:p>
      </dgm:t>
    </dgm:pt>
    <dgm:pt modelId="{950CAF60-29FF-41BC-8CE5-4B49019BF019}" type="pres">
      <dgm:prSet presAssocID="{C8EFE5F0-A816-4261-A37C-597FE72008CF}" presName="sibTrans" presStyleCnt="0"/>
      <dgm:spPr/>
    </dgm:pt>
    <dgm:pt modelId="{82904195-F1E5-41BB-A55A-F1F5EA90A84D}" type="pres">
      <dgm:prSet presAssocID="{A72C845A-653E-407C-B993-7C5FEDA1F18F}" presName="node" presStyleLbl="node1" presStyleIdx="3" presStyleCnt="12">
        <dgm:presLayoutVars>
          <dgm:bulletEnabled val="1"/>
        </dgm:presLayoutVars>
      </dgm:prSet>
      <dgm:spPr/>
      <dgm:t>
        <a:bodyPr/>
        <a:lstStyle/>
        <a:p>
          <a:endParaRPr lang="fi-FI"/>
        </a:p>
      </dgm:t>
    </dgm:pt>
    <dgm:pt modelId="{E7DFDB63-D97B-41BC-B7A7-DD36961E9349}" type="pres">
      <dgm:prSet presAssocID="{A0094F12-0924-489A-9370-79120224CFF1}" presName="sibTrans" presStyleCnt="0"/>
      <dgm:spPr/>
    </dgm:pt>
    <dgm:pt modelId="{1D903C35-9FD8-4C9F-BCB7-599A398B2EEB}" type="pres">
      <dgm:prSet presAssocID="{BF73FC7F-8AAE-4B01-BDE0-3BE26D97F0D5}" presName="node" presStyleLbl="node1" presStyleIdx="4" presStyleCnt="12">
        <dgm:presLayoutVars>
          <dgm:bulletEnabled val="1"/>
        </dgm:presLayoutVars>
      </dgm:prSet>
      <dgm:spPr/>
      <dgm:t>
        <a:bodyPr/>
        <a:lstStyle/>
        <a:p>
          <a:endParaRPr lang="fi-FI"/>
        </a:p>
      </dgm:t>
    </dgm:pt>
    <dgm:pt modelId="{F1987812-8F75-4BEE-8DEF-93B6C6266EF5}" type="pres">
      <dgm:prSet presAssocID="{5ACE852A-22A3-41C2-99FC-86FD6C00508A}" presName="sibTrans" presStyleCnt="0"/>
      <dgm:spPr/>
    </dgm:pt>
    <dgm:pt modelId="{FF9125ED-880A-47B6-ACDE-EB9EA780C05D}" type="pres">
      <dgm:prSet presAssocID="{33C0CD18-F251-4961-A531-74F6DF2B8A86}" presName="node" presStyleLbl="node1" presStyleIdx="5" presStyleCnt="12">
        <dgm:presLayoutVars>
          <dgm:bulletEnabled val="1"/>
        </dgm:presLayoutVars>
      </dgm:prSet>
      <dgm:spPr/>
      <dgm:t>
        <a:bodyPr/>
        <a:lstStyle/>
        <a:p>
          <a:endParaRPr lang="fi-FI"/>
        </a:p>
      </dgm:t>
    </dgm:pt>
    <dgm:pt modelId="{BE81128F-8CCE-4086-A455-6AD4CF13861C}" type="pres">
      <dgm:prSet presAssocID="{0E405F98-9538-4632-9F9B-390CBB72281F}" presName="sibTrans" presStyleCnt="0"/>
      <dgm:spPr/>
    </dgm:pt>
    <dgm:pt modelId="{AE91E408-DAB6-4D44-AC15-21DDFA6EC131}" type="pres">
      <dgm:prSet presAssocID="{13616F0C-7A4B-4D52-9C59-FF32F764E36D}" presName="node" presStyleLbl="node1" presStyleIdx="6" presStyleCnt="12">
        <dgm:presLayoutVars>
          <dgm:bulletEnabled val="1"/>
        </dgm:presLayoutVars>
      </dgm:prSet>
      <dgm:spPr/>
      <dgm:t>
        <a:bodyPr/>
        <a:lstStyle/>
        <a:p>
          <a:endParaRPr lang="fi-FI"/>
        </a:p>
      </dgm:t>
    </dgm:pt>
    <dgm:pt modelId="{E1310B30-FA25-4297-965C-F6D3CBFF4C3F}" type="pres">
      <dgm:prSet presAssocID="{6AD975B3-4A07-4273-B5CC-85B12187612B}" presName="sibTrans" presStyleCnt="0"/>
      <dgm:spPr/>
    </dgm:pt>
    <dgm:pt modelId="{0B8B40BC-D767-4A78-8EBF-C523DA9E5207}" type="pres">
      <dgm:prSet presAssocID="{866294E2-7B27-4A9B-A35F-2C9A8CE17681}" presName="node" presStyleLbl="node1" presStyleIdx="7" presStyleCnt="12">
        <dgm:presLayoutVars>
          <dgm:bulletEnabled val="1"/>
        </dgm:presLayoutVars>
      </dgm:prSet>
      <dgm:spPr/>
      <dgm:t>
        <a:bodyPr/>
        <a:lstStyle/>
        <a:p>
          <a:endParaRPr lang="fi-FI"/>
        </a:p>
      </dgm:t>
    </dgm:pt>
    <dgm:pt modelId="{38EEC52E-7667-4E29-9BCA-BBC69425E8FB}" type="pres">
      <dgm:prSet presAssocID="{3F727714-9E6B-4A29-B039-B23F256BC36E}" presName="sibTrans" presStyleCnt="0"/>
      <dgm:spPr/>
    </dgm:pt>
    <dgm:pt modelId="{024C14CC-B53C-4A1F-87FA-2231B64E7F48}" type="pres">
      <dgm:prSet presAssocID="{1DC7065B-A17B-402A-BE01-65917214F027}" presName="node" presStyleLbl="node1" presStyleIdx="8" presStyleCnt="12">
        <dgm:presLayoutVars>
          <dgm:bulletEnabled val="1"/>
        </dgm:presLayoutVars>
      </dgm:prSet>
      <dgm:spPr/>
      <dgm:t>
        <a:bodyPr/>
        <a:lstStyle/>
        <a:p>
          <a:endParaRPr lang="fi-FI"/>
        </a:p>
      </dgm:t>
    </dgm:pt>
    <dgm:pt modelId="{8585A299-3618-4F6E-BE85-50E415608441}" type="pres">
      <dgm:prSet presAssocID="{21A8FD2E-2BE9-461A-8AD8-47F0A5932D5F}" presName="sibTrans" presStyleCnt="0"/>
      <dgm:spPr/>
    </dgm:pt>
    <dgm:pt modelId="{3EDD8E2F-32AD-4A4F-AE94-CD683771EE9D}" type="pres">
      <dgm:prSet presAssocID="{F80FDE3A-55F1-4B18-A70B-B0C95F530D03}" presName="node" presStyleLbl="node1" presStyleIdx="9" presStyleCnt="12">
        <dgm:presLayoutVars>
          <dgm:bulletEnabled val="1"/>
        </dgm:presLayoutVars>
      </dgm:prSet>
      <dgm:spPr/>
      <dgm:t>
        <a:bodyPr/>
        <a:lstStyle/>
        <a:p>
          <a:endParaRPr lang="fi-FI"/>
        </a:p>
      </dgm:t>
    </dgm:pt>
    <dgm:pt modelId="{024B6E07-CE0B-47ED-B451-DDFBF53AA432}" type="pres">
      <dgm:prSet presAssocID="{E641F0ED-F99A-4CC7-B3BA-0E6EA6A7195C}" presName="sibTrans" presStyleCnt="0"/>
      <dgm:spPr/>
    </dgm:pt>
    <dgm:pt modelId="{2A015DF9-D073-4E8D-BFC5-A737B19F82AB}" type="pres">
      <dgm:prSet presAssocID="{D729D566-3BCE-4A36-BF6A-EB3ABE6D0428}" presName="node" presStyleLbl="node1" presStyleIdx="10" presStyleCnt="12">
        <dgm:presLayoutVars>
          <dgm:bulletEnabled val="1"/>
        </dgm:presLayoutVars>
      </dgm:prSet>
      <dgm:spPr/>
      <dgm:t>
        <a:bodyPr/>
        <a:lstStyle/>
        <a:p>
          <a:endParaRPr lang="fi-FI"/>
        </a:p>
      </dgm:t>
    </dgm:pt>
    <dgm:pt modelId="{1A883A8F-E652-4FE9-88B2-C238125897B3}" type="pres">
      <dgm:prSet presAssocID="{1E698FBB-EE2D-481F-B00E-BC7C657465CC}" presName="sibTrans" presStyleCnt="0"/>
      <dgm:spPr/>
    </dgm:pt>
    <dgm:pt modelId="{CD1B86E2-0BCB-4B49-B152-0B8442111F26}" type="pres">
      <dgm:prSet presAssocID="{EF2A71BA-8401-43C0-BB9E-AE4B45EC04CE}" presName="node" presStyleLbl="node1" presStyleIdx="11" presStyleCnt="12">
        <dgm:presLayoutVars>
          <dgm:bulletEnabled val="1"/>
        </dgm:presLayoutVars>
      </dgm:prSet>
      <dgm:spPr/>
      <dgm:t>
        <a:bodyPr/>
        <a:lstStyle/>
        <a:p>
          <a:endParaRPr lang="fi-FI"/>
        </a:p>
      </dgm:t>
    </dgm:pt>
  </dgm:ptLst>
  <dgm:cxnLst>
    <dgm:cxn modelId="{6E5E1C11-7C3E-469E-9203-429BA42FA67E}" srcId="{B781FBDA-648A-4011-A7AF-489D788C3C31}" destId="{13616F0C-7A4B-4D52-9C59-FF32F764E36D}" srcOrd="6" destOrd="0" parTransId="{070A8431-C46C-4349-946C-B4FC572ED35F}" sibTransId="{6AD975B3-4A07-4273-B5CC-85B12187612B}"/>
    <dgm:cxn modelId="{A07A23CC-1053-4D04-AE19-3A61C67994FD}" srcId="{B781FBDA-648A-4011-A7AF-489D788C3C31}" destId="{EF2A71BA-8401-43C0-BB9E-AE4B45EC04CE}" srcOrd="11" destOrd="0" parTransId="{1A927AAB-1B28-4E4B-8170-0FE82E7C86EB}" sibTransId="{80B9B59D-145C-4F3D-9DA8-E7E4F4338059}"/>
    <dgm:cxn modelId="{3EE4527C-F996-478A-8606-208CBA0B2CB3}" type="presOf" srcId="{5A94F011-9451-48FC-B72F-074A8AB77E6C}" destId="{136A9017-5878-4E7B-AE99-1B1CD6E2C15D}" srcOrd="0" destOrd="0" presId="urn:microsoft.com/office/officeart/2005/8/layout/default"/>
    <dgm:cxn modelId="{73A92DC3-0DA4-43EC-A144-6A42A2A408FF}" srcId="{B781FBDA-648A-4011-A7AF-489D788C3C31}" destId="{33C0CD18-F251-4961-A531-74F6DF2B8A86}" srcOrd="5" destOrd="0" parTransId="{9DD2E93F-3696-4B91-8B01-6B962217A219}" sibTransId="{0E405F98-9538-4632-9F9B-390CBB72281F}"/>
    <dgm:cxn modelId="{FB546089-D83B-4E63-87CB-FCAC1FD2BD5D}" srcId="{B781FBDA-648A-4011-A7AF-489D788C3C31}" destId="{BF73FC7F-8AAE-4B01-BDE0-3BE26D97F0D5}" srcOrd="4" destOrd="0" parTransId="{7FAEF1E1-4821-46AE-8574-BE806277D965}" sibTransId="{5ACE852A-22A3-41C2-99FC-86FD6C00508A}"/>
    <dgm:cxn modelId="{AE3E29E4-6603-46D2-8012-8F4595893B76}" srcId="{B781FBDA-648A-4011-A7AF-489D788C3C31}" destId="{866294E2-7B27-4A9B-A35F-2C9A8CE17681}" srcOrd="7" destOrd="0" parTransId="{84313375-5BB4-4BC2-AB93-2B181959A66C}" sibTransId="{3F727714-9E6B-4A29-B039-B23F256BC36E}"/>
    <dgm:cxn modelId="{0D760243-719C-4F2F-B6FA-10CC60922A9A}" type="presOf" srcId="{A72C845A-653E-407C-B993-7C5FEDA1F18F}" destId="{82904195-F1E5-41BB-A55A-F1F5EA90A84D}" srcOrd="0" destOrd="0" presId="urn:microsoft.com/office/officeart/2005/8/layout/default"/>
    <dgm:cxn modelId="{39ACBBC7-93AF-4957-B3C1-A994424F3624}" type="presOf" srcId="{F80FDE3A-55F1-4B18-A70B-B0C95F530D03}" destId="{3EDD8E2F-32AD-4A4F-AE94-CD683771EE9D}" srcOrd="0" destOrd="0" presId="urn:microsoft.com/office/officeart/2005/8/layout/default"/>
    <dgm:cxn modelId="{2679B936-294E-4AA9-BA1F-503D22071778}" srcId="{B781FBDA-648A-4011-A7AF-489D788C3C31}" destId="{A72C845A-653E-407C-B993-7C5FEDA1F18F}" srcOrd="3" destOrd="0" parTransId="{0C385B09-7D97-4683-A8E2-ECC9B5F77BF8}" sibTransId="{A0094F12-0924-489A-9370-79120224CFF1}"/>
    <dgm:cxn modelId="{264934A0-BF3B-46A1-9E5B-BE0A4918F84F}" srcId="{B781FBDA-648A-4011-A7AF-489D788C3C31}" destId="{2D848881-F386-40F2-A6F7-086F239E2D20}" srcOrd="1" destOrd="0" parTransId="{07D07A23-72C8-4A6A-B046-7B2C6ED6BA23}" sibTransId="{8B2FF339-2F15-4DA3-AC0D-A9D67EAE4194}"/>
    <dgm:cxn modelId="{10E8CF6C-3C99-4B4E-8385-E5E9E5F7A3E1}" type="presOf" srcId="{1DC7065B-A17B-402A-BE01-65917214F027}" destId="{024C14CC-B53C-4A1F-87FA-2231B64E7F48}" srcOrd="0" destOrd="0" presId="urn:microsoft.com/office/officeart/2005/8/layout/default"/>
    <dgm:cxn modelId="{B16E87D8-9DBD-47A2-B9BA-A8F98C31978B}" type="presOf" srcId="{866294E2-7B27-4A9B-A35F-2C9A8CE17681}" destId="{0B8B40BC-D767-4A78-8EBF-C523DA9E5207}" srcOrd="0" destOrd="0" presId="urn:microsoft.com/office/officeart/2005/8/layout/default"/>
    <dgm:cxn modelId="{0C0A7597-19C3-43F9-A94C-36E8CE55506B}" type="presOf" srcId="{D729D566-3BCE-4A36-BF6A-EB3ABE6D0428}" destId="{2A015DF9-D073-4E8D-BFC5-A737B19F82AB}" srcOrd="0" destOrd="0" presId="urn:microsoft.com/office/officeart/2005/8/layout/default"/>
    <dgm:cxn modelId="{E781A16B-CC43-4F89-ADCA-F05A105DFB12}" type="presOf" srcId="{B781FBDA-648A-4011-A7AF-489D788C3C31}" destId="{FD6FBD25-9600-4C51-A14E-C39628C11F4A}" srcOrd="0" destOrd="0" presId="urn:microsoft.com/office/officeart/2005/8/layout/default"/>
    <dgm:cxn modelId="{5862E4CF-A025-4AB3-8CBE-B558D73E895A}" srcId="{B781FBDA-648A-4011-A7AF-489D788C3C31}" destId="{1DC7065B-A17B-402A-BE01-65917214F027}" srcOrd="8" destOrd="0" parTransId="{C3B7F0D2-1380-46BA-BB33-D08B2772BD4D}" sibTransId="{21A8FD2E-2BE9-461A-8AD8-47F0A5932D5F}"/>
    <dgm:cxn modelId="{D798470B-C001-4D27-A4C2-9C00CAFD7417}" srcId="{B781FBDA-648A-4011-A7AF-489D788C3C31}" destId="{84C87935-8486-49F5-9B0D-C1B9F5EA947C}" srcOrd="2" destOrd="0" parTransId="{10F04099-4291-497F-8AF6-B950AE015E68}" sibTransId="{C8EFE5F0-A816-4261-A37C-597FE72008CF}"/>
    <dgm:cxn modelId="{CB4E79AC-B49C-47C4-9914-CB06029CBF21}" srcId="{B781FBDA-648A-4011-A7AF-489D788C3C31}" destId="{D729D566-3BCE-4A36-BF6A-EB3ABE6D0428}" srcOrd="10" destOrd="0" parTransId="{DC56A08B-C34F-4BB5-9A9F-FBEB03028445}" sibTransId="{1E698FBB-EE2D-481F-B00E-BC7C657465CC}"/>
    <dgm:cxn modelId="{1B856CDE-A717-48D8-BDE4-3DDFBE6A3253}" type="presOf" srcId="{33C0CD18-F251-4961-A531-74F6DF2B8A86}" destId="{FF9125ED-880A-47B6-ACDE-EB9EA780C05D}" srcOrd="0" destOrd="0" presId="urn:microsoft.com/office/officeart/2005/8/layout/default"/>
    <dgm:cxn modelId="{CA019789-3655-4111-A381-12B09D9180CF}" type="presOf" srcId="{2D848881-F386-40F2-A6F7-086F239E2D20}" destId="{4AC0AC8A-02FC-423D-BE5F-63AB233B4521}" srcOrd="0" destOrd="0" presId="urn:microsoft.com/office/officeart/2005/8/layout/default"/>
    <dgm:cxn modelId="{47291417-5E71-442B-9BC8-D7F2E2CBFA87}" srcId="{B781FBDA-648A-4011-A7AF-489D788C3C31}" destId="{5A94F011-9451-48FC-B72F-074A8AB77E6C}" srcOrd="0" destOrd="0" parTransId="{BCFBA2B3-4AC9-4F7F-84A4-8AD144284A18}" sibTransId="{FF2C6C87-378F-4BAD-B805-1A0C3EAB86AE}"/>
    <dgm:cxn modelId="{575B5B7C-2964-41C3-A392-D54B09D60F3D}" srcId="{B781FBDA-648A-4011-A7AF-489D788C3C31}" destId="{F80FDE3A-55F1-4B18-A70B-B0C95F530D03}" srcOrd="9" destOrd="0" parTransId="{69C8C082-BB08-4EB7-855B-E1BBC6595DE0}" sibTransId="{E641F0ED-F99A-4CC7-B3BA-0E6EA6A7195C}"/>
    <dgm:cxn modelId="{5B50203B-8DD0-441A-AF14-A02C9A9F2458}" type="presOf" srcId="{BF73FC7F-8AAE-4B01-BDE0-3BE26D97F0D5}" destId="{1D903C35-9FD8-4C9F-BCB7-599A398B2EEB}" srcOrd="0" destOrd="0" presId="urn:microsoft.com/office/officeart/2005/8/layout/default"/>
    <dgm:cxn modelId="{5CD2B640-6C99-43E7-88B4-E5D65E6EA661}" type="presOf" srcId="{EF2A71BA-8401-43C0-BB9E-AE4B45EC04CE}" destId="{CD1B86E2-0BCB-4B49-B152-0B8442111F26}" srcOrd="0" destOrd="0" presId="urn:microsoft.com/office/officeart/2005/8/layout/default"/>
    <dgm:cxn modelId="{68C14AD0-9C8B-4B54-AE28-B9A783A48E98}" type="presOf" srcId="{84C87935-8486-49F5-9B0D-C1B9F5EA947C}" destId="{46FF8483-4401-4606-9707-507BA4703670}" srcOrd="0" destOrd="0" presId="urn:microsoft.com/office/officeart/2005/8/layout/default"/>
    <dgm:cxn modelId="{830E9F4D-4E3F-4EF1-AF7F-3ACA35FB5E87}" type="presOf" srcId="{13616F0C-7A4B-4D52-9C59-FF32F764E36D}" destId="{AE91E408-DAB6-4D44-AC15-21DDFA6EC131}" srcOrd="0" destOrd="0" presId="urn:microsoft.com/office/officeart/2005/8/layout/default"/>
    <dgm:cxn modelId="{B6E1A2CD-EFD1-48BA-8D7C-C2B33E4E2969}" type="presParOf" srcId="{FD6FBD25-9600-4C51-A14E-C39628C11F4A}" destId="{136A9017-5878-4E7B-AE99-1B1CD6E2C15D}" srcOrd="0" destOrd="0" presId="urn:microsoft.com/office/officeart/2005/8/layout/default"/>
    <dgm:cxn modelId="{10FD59F8-6C7D-456D-B221-6CB22E394BC1}" type="presParOf" srcId="{FD6FBD25-9600-4C51-A14E-C39628C11F4A}" destId="{6481D656-D3BF-44D9-A97A-B6BA9DB7D9FC}" srcOrd="1" destOrd="0" presId="urn:microsoft.com/office/officeart/2005/8/layout/default"/>
    <dgm:cxn modelId="{29292317-EF97-4634-8CB3-90D0075E4543}" type="presParOf" srcId="{FD6FBD25-9600-4C51-A14E-C39628C11F4A}" destId="{4AC0AC8A-02FC-423D-BE5F-63AB233B4521}" srcOrd="2" destOrd="0" presId="urn:microsoft.com/office/officeart/2005/8/layout/default"/>
    <dgm:cxn modelId="{F0A03B0A-6247-4666-A45C-F7BF4136D51B}" type="presParOf" srcId="{FD6FBD25-9600-4C51-A14E-C39628C11F4A}" destId="{692E23EE-8DFB-41E6-BA3F-7FC83450F59F}" srcOrd="3" destOrd="0" presId="urn:microsoft.com/office/officeart/2005/8/layout/default"/>
    <dgm:cxn modelId="{BEAC2B9F-E756-4DCD-A1AA-829623F07573}" type="presParOf" srcId="{FD6FBD25-9600-4C51-A14E-C39628C11F4A}" destId="{46FF8483-4401-4606-9707-507BA4703670}" srcOrd="4" destOrd="0" presId="urn:microsoft.com/office/officeart/2005/8/layout/default"/>
    <dgm:cxn modelId="{F24AD73D-5A31-4997-A785-F2B3DA47353B}" type="presParOf" srcId="{FD6FBD25-9600-4C51-A14E-C39628C11F4A}" destId="{950CAF60-29FF-41BC-8CE5-4B49019BF019}" srcOrd="5" destOrd="0" presId="urn:microsoft.com/office/officeart/2005/8/layout/default"/>
    <dgm:cxn modelId="{DC490060-4451-4383-8512-FE7F67022FCB}" type="presParOf" srcId="{FD6FBD25-9600-4C51-A14E-C39628C11F4A}" destId="{82904195-F1E5-41BB-A55A-F1F5EA90A84D}" srcOrd="6" destOrd="0" presId="urn:microsoft.com/office/officeart/2005/8/layout/default"/>
    <dgm:cxn modelId="{C749C717-BE26-4405-8EC1-0EE37AE7929C}" type="presParOf" srcId="{FD6FBD25-9600-4C51-A14E-C39628C11F4A}" destId="{E7DFDB63-D97B-41BC-B7A7-DD36961E9349}" srcOrd="7" destOrd="0" presId="urn:microsoft.com/office/officeart/2005/8/layout/default"/>
    <dgm:cxn modelId="{B22D08FD-42DB-4C47-8758-A855B12CA348}" type="presParOf" srcId="{FD6FBD25-9600-4C51-A14E-C39628C11F4A}" destId="{1D903C35-9FD8-4C9F-BCB7-599A398B2EEB}" srcOrd="8" destOrd="0" presId="urn:microsoft.com/office/officeart/2005/8/layout/default"/>
    <dgm:cxn modelId="{A8CBFE49-1CDE-431A-981F-6E6696A6E6B2}" type="presParOf" srcId="{FD6FBD25-9600-4C51-A14E-C39628C11F4A}" destId="{F1987812-8F75-4BEE-8DEF-93B6C6266EF5}" srcOrd="9" destOrd="0" presId="urn:microsoft.com/office/officeart/2005/8/layout/default"/>
    <dgm:cxn modelId="{7CA0AE08-3D35-415C-860E-AD9B204F2C5E}" type="presParOf" srcId="{FD6FBD25-9600-4C51-A14E-C39628C11F4A}" destId="{FF9125ED-880A-47B6-ACDE-EB9EA780C05D}" srcOrd="10" destOrd="0" presId="urn:microsoft.com/office/officeart/2005/8/layout/default"/>
    <dgm:cxn modelId="{AC9CCCF3-00A0-4265-B347-72DECDD3EC13}" type="presParOf" srcId="{FD6FBD25-9600-4C51-A14E-C39628C11F4A}" destId="{BE81128F-8CCE-4086-A455-6AD4CF13861C}" srcOrd="11" destOrd="0" presId="urn:microsoft.com/office/officeart/2005/8/layout/default"/>
    <dgm:cxn modelId="{0A571358-6981-4C1B-BB28-461B9D581F79}" type="presParOf" srcId="{FD6FBD25-9600-4C51-A14E-C39628C11F4A}" destId="{AE91E408-DAB6-4D44-AC15-21DDFA6EC131}" srcOrd="12" destOrd="0" presId="urn:microsoft.com/office/officeart/2005/8/layout/default"/>
    <dgm:cxn modelId="{BCA65D94-C449-458E-8E49-707051B13C9A}" type="presParOf" srcId="{FD6FBD25-9600-4C51-A14E-C39628C11F4A}" destId="{E1310B30-FA25-4297-965C-F6D3CBFF4C3F}" srcOrd="13" destOrd="0" presId="urn:microsoft.com/office/officeart/2005/8/layout/default"/>
    <dgm:cxn modelId="{B112CF79-C8D1-4A1B-B6AF-E032F2690E1B}" type="presParOf" srcId="{FD6FBD25-9600-4C51-A14E-C39628C11F4A}" destId="{0B8B40BC-D767-4A78-8EBF-C523DA9E5207}" srcOrd="14" destOrd="0" presId="urn:microsoft.com/office/officeart/2005/8/layout/default"/>
    <dgm:cxn modelId="{2A3BFACA-63F5-4F42-B412-58993B202AA1}" type="presParOf" srcId="{FD6FBD25-9600-4C51-A14E-C39628C11F4A}" destId="{38EEC52E-7667-4E29-9BCA-BBC69425E8FB}" srcOrd="15" destOrd="0" presId="urn:microsoft.com/office/officeart/2005/8/layout/default"/>
    <dgm:cxn modelId="{0115AF47-A2B0-4AA5-A5C0-761B1D079D79}" type="presParOf" srcId="{FD6FBD25-9600-4C51-A14E-C39628C11F4A}" destId="{024C14CC-B53C-4A1F-87FA-2231B64E7F48}" srcOrd="16" destOrd="0" presId="urn:microsoft.com/office/officeart/2005/8/layout/default"/>
    <dgm:cxn modelId="{69037320-1CA5-415C-9057-AA5798BDA33B}" type="presParOf" srcId="{FD6FBD25-9600-4C51-A14E-C39628C11F4A}" destId="{8585A299-3618-4F6E-BE85-50E415608441}" srcOrd="17" destOrd="0" presId="urn:microsoft.com/office/officeart/2005/8/layout/default"/>
    <dgm:cxn modelId="{28F24A9A-7B67-447A-9597-BA3FCE79DACF}" type="presParOf" srcId="{FD6FBD25-9600-4C51-A14E-C39628C11F4A}" destId="{3EDD8E2F-32AD-4A4F-AE94-CD683771EE9D}" srcOrd="18" destOrd="0" presId="urn:microsoft.com/office/officeart/2005/8/layout/default"/>
    <dgm:cxn modelId="{D317AFCA-FFE7-49FA-B124-09B61358E321}" type="presParOf" srcId="{FD6FBD25-9600-4C51-A14E-C39628C11F4A}" destId="{024B6E07-CE0B-47ED-B451-DDFBF53AA432}" srcOrd="19" destOrd="0" presId="urn:microsoft.com/office/officeart/2005/8/layout/default"/>
    <dgm:cxn modelId="{B27F9BF5-32FC-415E-8126-5FF555226C2F}" type="presParOf" srcId="{FD6FBD25-9600-4C51-A14E-C39628C11F4A}" destId="{2A015DF9-D073-4E8D-BFC5-A737B19F82AB}" srcOrd="20" destOrd="0" presId="urn:microsoft.com/office/officeart/2005/8/layout/default"/>
    <dgm:cxn modelId="{FB8F3ECF-8E95-4D95-BE66-A33C48023E7A}" type="presParOf" srcId="{FD6FBD25-9600-4C51-A14E-C39628C11F4A}" destId="{1A883A8F-E652-4FE9-88B2-C238125897B3}" srcOrd="21" destOrd="0" presId="urn:microsoft.com/office/officeart/2005/8/layout/default"/>
    <dgm:cxn modelId="{E9A424C3-3BFC-4190-BC86-4E2F2924CA37}" type="presParOf" srcId="{FD6FBD25-9600-4C51-A14E-C39628C11F4A}" destId="{CD1B86E2-0BCB-4B49-B152-0B8442111F26}"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DB3CE-87A9-42B6-B65C-9CB3FFA2E7E1}">
      <dsp:nvSpPr>
        <dsp:cNvPr id="0" name=""/>
        <dsp:cNvSpPr/>
      </dsp:nvSpPr>
      <dsp:spPr>
        <a:xfrm>
          <a:off x="4929446" y="1959482"/>
          <a:ext cx="2861344" cy="2632700"/>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i-FI" sz="2400" kern="1200" dirty="0">
              <a:latin typeface="+mn-lt"/>
            </a:rPr>
            <a:t>LIIKKUMINEN</a:t>
          </a:r>
        </a:p>
      </dsp:txBody>
      <dsp:txXfrm>
        <a:off x="5348480" y="2345032"/>
        <a:ext cx="2023276" cy="1861600"/>
      </dsp:txXfrm>
    </dsp:sp>
    <dsp:sp modelId="{51CCB4E5-891C-46D9-8CF5-02A01436F488}">
      <dsp:nvSpPr>
        <dsp:cNvPr id="0" name=""/>
        <dsp:cNvSpPr/>
      </dsp:nvSpPr>
      <dsp:spPr>
        <a:xfrm>
          <a:off x="5262190" y="-109937"/>
          <a:ext cx="2195857" cy="2087607"/>
        </a:xfrm>
        <a:prstGeom prst="ellipse">
          <a:avLst/>
        </a:prstGeom>
        <a:solidFill>
          <a:schemeClr val="accent2">
            <a:alpha val="50000"/>
            <a:hueOff val="1254041"/>
            <a:satOff val="-3831"/>
            <a:lumOff val="30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i-FI" sz="1800" kern="1200" dirty="0">
              <a:latin typeface="+mn-lt"/>
            </a:rPr>
            <a:t>Koiran ulkoilutus</a:t>
          </a:r>
        </a:p>
      </dsp:txBody>
      <dsp:txXfrm>
        <a:off x="5583766" y="195786"/>
        <a:ext cx="1552705" cy="1476161"/>
      </dsp:txXfrm>
    </dsp:sp>
    <dsp:sp modelId="{21E958A5-8473-44E3-A542-226A2ADBF23C}">
      <dsp:nvSpPr>
        <dsp:cNvPr id="0" name=""/>
        <dsp:cNvSpPr/>
      </dsp:nvSpPr>
      <dsp:spPr>
        <a:xfrm>
          <a:off x="6767578" y="422689"/>
          <a:ext cx="2195857" cy="2087607"/>
        </a:xfrm>
        <a:prstGeom prst="ellipse">
          <a:avLst/>
        </a:prstGeom>
        <a:solidFill>
          <a:schemeClr val="accent2">
            <a:alpha val="50000"/>
            <a:hueOff val="2508082"/>
            <a:satOff val="-7663"/>
            <a:lumOff val="614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i-FI" sz="1800" kern="1200" dirty="0">
              <a:latin typeface="+mn-lt"/>
            </a:rPr>
            <a:t>Koulumatkat kävellen tai pyörällä</a:t>
          </a:r>
        </a:p>
      </dsp:txBody>
      <dsp:txXfrm>
        <a:off x="7089154" y="728412"/>
        <a:ext cx="1552705" cy="1476161"/>
      </dsp:txXfrm>
    </dsp:sp>
    <dsp:sp modelId="{29699521-D0CF-4277-8BAD-CD3F6167F3B6}">
      <dsp:nvSpPr>
        <dsp:cNvPr id="0" name=""/>
        <dsp:cNvSpPr/>
      </dsp:nvSpPr>
      <dsp:spPr>
        <a:xfrm>
          <a:off x="7568595" y="1810089"/>
          <a:ext cx="2195857" cy="2087607"/>
        </a:xfrm>
        <a:prstGeom prst="ellipse">
          <a:avLst/>
        </a:prstGeom>
        <a:solidFill>
          <a:schemeClr val="accent2">
            <a:alpha val="50000"/>
            <a:hueOff val="3762122"/>
            <a:satOff val="-11494"/>
            <a:lumOff val="921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i-FI" sz="1800" kern="1200" dirty="0">
              <a:latin typeface="+mn-lt"/>
            </a:rPr>
            <a:t>Matkat harrastuksiin aktiivisesti</a:t>
          </a:r>
        </a:p>
      </dsp:txBody>
      <dsp:txXfrm>
        <a:off x="7890171" y="2115812"/>
        <a:ext cx="1552705" cy="1476161"/>
      </dsp:txXfrm>
    </dsp:sp>
    <dsp:sp modelId="{BD1C2101-DF4C-4BE6-B619-E09BA9409259}">
      <dsp:nvSpPr>
        <dsp:cNvPr id="0" name=""/>
        <dsp:cNvSpPr/>
      </dsp:nvSpPr>
      <dsp:spPr>
        <a:xfrm>
          <a:off x="7290377" y="3387741"/>
          <a:ext cx="2195857" cy="2087607"/>
        </a:xfrm>
        <a:prstGeom prst="ellipse">
          <a:avLst/>
        </a:prstGeom>
        <a:solidFill>
          <a:schemeClr val="accent2">
            <a:alpha val="50000"/>
            <a:hueOff val="5016163"/>
            <a:satOff val="-15326"/>
            <a:lumOff val="122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i-FI" sz="1800" kern="1200" dirty="0">
              <a:latin typeface="+mn-lt"/>
            </a:rPr>
            <a:t>Liikuntatunnit</a:t>
          </a:r>
        </a:p>
      </dsp:txBody>
      <dsp:txXfrm>
        <a:off x="7611953" y="3693464"/>
        <a:ext cx="1552705" cy="1476161"/>
      </dsp:txXfrm>
    </dsp:sp>
    <dsp:sp modelId="{3D4E8FE9-C642-4B2A-B89A-36488264B54F}">
      <dsp:nvSpPr>
        <dsp:cNvPr id="0" name=""/>
        <dsp:cNvSpPr/>
      </dsp:nvSpPr>
      <dsp:spPr>
        <a:xfrm>
          <a:off x="6345969" y="4381959"/>
          <a:ext cx="2080960" cy="2087607"/>
        </a:xfrm>
        <a:prstGeom prst="ellipse">
          <a:avLst/>
        </a:prstGeom>
        <a:solidFill>
          <a:schemeClr val="accent2">
            <a:alpha val="50000"/>
            <a:hueOff val="6270205"/>
            <a:satOff val="-19157"/>
            <a:lumOff val="153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i-FI" sz="1800" kern="1200" dirty="0">
              <a:latin typeface="+mn-lt"/>
            </a:rPr>
            <a:t>Ohjattu TAI omatoiminen </a:t>
          </a:r>
          <a:r>
            <a:rPr lang="fi-FI" sz="1800" kern="1200" dirty="0" smtClean="0">
              <a:latin typeface="+mn-lt"/>
            </a:rPr>
            <a:t>liikunta-harrastus</a:t>
          </a:r>
          <a:endParaRPr lang="fi-FI" sz="1800" kern="1200" dirty="0">
            <a:latin typeface="+mn-lt"/>
          </a:endParaRPr>
        </a:p>
      </dsp:txBody>
      <dsp:txXfrm>
        <a:off x="6650719" y="4687682"/>
        <a:ext cx="1471460" cy="1476161"/>
      </dsp:txXfrm>
    </dsp:sp>
    <dsp:sp modelId="{CA89CD26-6D5B-4F3E-B8A5-39ADDDFA3395}">
      <dsp:nvSpPr>
        <dsp:cNvPr id="0" name=""/>
        <dsp:cNvSpPr/>
      </dsp:nvSpPr>
      <dsp:spPr>
        <a:xfrm>
          <a:off x="4386275" y="4381953"/>
          <a:ext cx="2374267" cy="2087607"/>
        </a:xfrm>
        <a:prstGeom prst="ellipse">
          <a:avLst/>
        </a:prstGeom>
        <a:solidFill>
          <a:schemeClr val="accent2">
            <a:alpha val="50000"/>
            <a:hueOff val="7524245"/>
            <a:satOff val="-22989"/>
            <a:lumOff val="1843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i-FI" sz="1800" kern="1200" dirty="0">
              <a:latin typeface="+mn-lt"/>
            </a:rPr>
            <a:t>Arkiliikkuminen (esim. portaat)</a:t>
          </a:r>
        </a:p>
      </dsp:txBody>
      <dsp:txXfrm>
        <a:off x="4733978" y="4687676"/>
        <a:ext cx="1678861" cy="1476161"/>
      </dsp:txXfrm>
    </dsp:sp>
    <dsp:sp modelId="{C239176A-273B-4CF0-B4FF-69D9E40A872A}">
      <dsp:nvSpPr>
        <dsp:cNvPr id="0" name=""/>
        <dsp:cNvSpPr/>
      </dsp:nvSpPr>
      <dsp:spPr>
        <a:xfrm>
          <a:off x="3233992" y="3438545"/>
          <a:ext cx="2195857" cy="2087607"/>
        </a:xfrm>
        <a:prstGeom prst="ellipse">
          <a:avLst/>
        </a:prstGeom>
        <a:solidFill>
          <a:schemeClr val="accent2">
            <a:alpha val="50000"/>
            <a:hueOff val="8778286"/>
            <a:satOff val="-26820"/>
            <a:lumOff val="2150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i-FI" sz="1800" kern="1200" dirty="0">
              <a:latin typeface="+mn-lt"/>
            </a:rPr>
            <a:t>Pelailu kavereiden tai perheen kanssa</a:t>
          </a:r>
        </a:p>
      </dsp:txBody>
      <dsp:txXfrm>
        <a:off x="3555568" y="3744268"/>
        <a:ext cx="1552705" cy="1476161"/>
      </dsp:txXfrm>
    </dsp:sp>
    <dsp:sp modelId="{69FCA4EF-89BA-440E-AD81-BACAA282488E}">
      <dsp:nvSpPr>
        <dsp:cNvPr id="0" name=""/>
        <dsp:cNvSpPr/>
      </dsp:nvSpPr>
      <dsp:spPr>
        <a:xfrm>
          <a:off x="2875330" y="1815379"/>
          <a:ext cx="2356803" cy="2107550"/>
        </a:xfrm>
        <a:prstGeom prst="ellipse">
          <a:avLst/>
        </a:prstGeom>
        <a:solidFill>
          <a:schemeClr val="accent2">
            <a:alpha val="50000"/>
            <a:hueOff val="10032327"/>
            <a:satOff val="-30652"/>
            <a:lumOff val="2457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i-FI" sz="1800" kern="1200" dirty="0">
              <a:latin typeface="+mn-lt"/>
            </a:rPr>
            <a:t>Välituntipelailut</a:t>
          </a:r>
        </a:p>
      </dsp:txBody>
      <dsp:txXfrm>
        <a:off x="3220476" y="2124023"/>
        <a:ext cx="1666511" cy="1490262"/>
      </dsp:txXfrm>
    </dsp:sp>
    <dsp:sp modelId="{A1D03427-6EC3-435B-A5B0-4401B3609275}">
      <dsp:nvSpPr>
        <dsp:cNvPr id="0" name=""/>
        <dsp:cNvSpPr/>
      </dsp:nvSpPr>
      <dsp:spPr>
        <a:xfrm>
          <a:off x="3756817" y="416040"/>
          <a:ext cx="2195857" cy="2087607"/>
        </a:xfrm>
        <a:prstGeom prst="ellipse">
          <a:avLst/>
        </a:prstGeom>
        <a:solidFill>
          <a:schemeClr val="accent2">
            <a:alpha val="50000"/>
            <a:hueOff val="11286367"/>
            <a:satOff val="-34483"/>
            <a:lumOff val="2764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i-FI" sz="1800" kern="1200" dirty="0">
              <a:latin typeface="+mn-lt"/>
            </a:rPr>
            <a:t>Taukoliikunta oppitunneilla</a:t>
          </a:r>
        </a:p>
      </dsp:txBody>
      <dsp:txXfrm>
        <a:off x="4078393" y="721763"/>
        <a:ext cx="1552705" cy="1476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A9017-5878-4E7B-AE99-1B1CD6E2C15D}">
      <dsp:nvSpPr>
        <dsp:cNvPr id="0" name=""/>
        <dsp:cNvSpPr/>
      </dsp:nvSpPr>
      <dsp:spPr>
        <a:xfrm>
          <a:off x="332843" y="1237"/>
          <a:ext cx="2321196" cy="1392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a:t>Virkeys lisääntyy </a:t>
          </a:r>
        </a:p>
      </dsp:txBody>
      <dsp:txXfrm>
        <a:off x="332843" y="1237"/>
        <a:ext cx="2321196" cy="1392718"/>
      </dsp:txXfrm>
    </dsp:sp>
    <dsp:sp modelId="{4AC0AC8A-02FC-423D-BE5F-63AB233B4521}">
      <dsp:nvSpPr>
        <dsp:cNvPr id="0" name=""/>
        <dsp:cNvSpPr/>
      </dsp:nvSpPr>
      <dsp:spPr>
        <a:xfrm>
          <a:off x="2886159" y="1237"/>
          <a:ext cx="2321196" cy="1392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a:t>Parempi keskittymiskyky</a:t>
          </a:r>
        </a:p>
      </dsp:txBody>
      <dsp:txXfrm>
        <a:off x="2886159" y="1237"/>
        <a:ext cx="2321196" cy="1392718"/>
      </dsp:txXfrm>
    </dsp:sp>
    <dsp:sp modelId="{46FF8483-4401-4606-9707-507BA4703670}">
      <dsp:nvSpPr>
        <dsp:cNvPr id="0" name=""/>
        <dsp:cNvSpPr/>
      </dsp:nvSpPr>
      <dsp:spPr>
        <a:xfrm>
          <a:off x="5439476" y="1237"/>
          <a:ext cx="2321196" cy="1392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a:t>Muistaminen ja oppimisen edellytykset paranevat </a:t>
          </a:r>
        </a:p>
      </dsp:txBody>
      <dsp:txXfrm>
        <a:off x="5439476" y="1237"/>
        <a:ext cx="2321196" cy="1392718"/>
      </dsp:txXfrm>
    </dsp:sp>
    <dsp:sp modelId="{82904195-F1E5-41BB-A55A-F1F5EA90A84D}">
      <dsp:nvSpPr>
        <dsp:cNvPr id="0" name=""/>
        <dsp:cNvSpPr/>
      </dsp:nvSpPr>
      <dsp:spPr>
        <a:xfrm>
          <a:off x="7992792" y="1237"/>
          <a:ext cx="2321196" cy="1392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a:t>Lihaskunto ja tuki-ja liikunta-elimet kehittyvät </a:t>
          </a:r>
        </a:p>
      </dsp:txBody>
      <dsp:txXfrm>
        <a:off x="7992792" y="1237"/>
        <a:ext cx="2321196" cy="1392718"/>
      </dsp:txXfrm>
    </dsp:sp>
    <dsp:sp modelId="{1D903C35-9FD8-4C9F-BCB7-599A398B2EEB}">
      <dsp:nvSpPr>
        <dsp:cNvPr id="0" name=""/>
        <dsp:cNvSpPr/>
      </dsp:nvSpPr>
      <dsp:spPr>
        <a:xfrm>
          <a:off x="332843" y="1626075"/>
          <a:ext cx="2321196" cy="1392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a:t>Elimistö pysyy terveenä </a:t>
          </a:r>
        </a:p>
      </dsp:txBody>
      <dsp:txXfrm>
        <a:off x="332843" y="1626075"/>
        <a:ext cx="2321196" cy="1392718"/>
      </dsp:txXfrm>
    </dsp:sp>
    <dsp:sp modelId="{FF9125ED-880A-47B6-ACDE-EB9EA780C05D}">
      <dsp:nvSpPr>
        <dsp:cNvPr id="0" name=""/>
        <dsp:cNvSpPr/>
      </dsp:nvSpPr>
      <dsp:spPr>
        <a:xfrm>
          <a:off x="2886159" y="1626075"/>
          <a:ext cx="2321196" cy="1392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a:t>Niska-hartia-ja selkäkivut vähenevät </a:t>
          </a:r>
        </a:p>
      </dsp:txBody>
      <dsp:txXfrm>
        <a:off x="2886159" y="1626075"/>
        <a:ext cx="2321196" cy="1392718"/>
      </dsp:txXfrm>
    </dsp:sp>
    <dsp:sp modelId="{AE91E408-DAB6-4D44-AC15-21DDFA6EC131}">
      <dsp:nvSpPr>
        <dsp:cNvPr id="0" name=""/>
        <dsp:cNvSpPr/>
      </dsp:nvSpPr>
      <dsp:spPr>
        <a:xfrm>
          <a:off x="5439476" y="1626075"/>
          <a:ext cx="2321196" cy="1392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a:t>Mieliala paranee </a:t>
          </a:r>
        </a:p>
      </dsp:txBody>
      <dsp:txXfrm>
        <a:off x="5439476" y="1626075"/>
        <a:ext cx="2321196" cy="1392718"/>
      </dsp:txXfrm>
    </dsp:sp>
    <dsp:sp modelId="{0B8B40BC-D767-4A78-8EBF-C523DA9E5207}">
      <dsp:nvSpPr>
        <dsp:cNvPr id="0" name=""/>
        <dsp:cNvSpPr/>
      </dsp:nvSpPr>
      <dsp:spPr>
        <a:xfrm>
          <a:off x="7992792" y="1626075"/>
          <a:ext cx="2321196" cy="1392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a:t>Vuorovaikutustaidot kehittyvät </a:t>
          </a:r>
        </a:p>
      </dsp:txBody>
      <dsp:txXfrm>
        <a:off x="7992792" y="1626075"/>
        <a:ext cx="2321196" cy="1392718"/>
      </dsp:txXfrm>
    </dsp:sp>
    <dsp:sp modelId="{024C14CC-B53C-4A1F-87FA-2231B64E7F48}">
      <dsp:nvSpPr>
        <dsp:cNvPr id="0" name=""/>
        <dsp:cNvSpPr/>
      </dsp:nvSpPr>
      <dsp:spPr>
        <a:xfrm>
          <a:off x="332843" y="3250913"/>
          <a:ext cx="2321196" cy="1392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a:t>Se on hauskaa </a:t>
          </a:r>
        </a:p>
      </dsp:txBody>
      <dsp:txXfrm>
        <a:off x="332843" y="3250913"/>
        <a:ext cx="2321196" cy="1392718"/>
      </dsp:txXfrm>
    </dsp:sp>
    <dsp:sp modelId="{3EDD8E2F-32AD-4A4F-AE94-CD683771EE9D}">
      <dsp:nvSpPr>
        <dsp:cNvPr id="0" name=""/>
        <dsp:cNvSpPr/>
      </dsp:nvSpPr>
      <dsp:spPr>
        <a:xfrm>
          <a:off x="2886159" y="3250913"/>
          <a:ext cx="2321196" cy="1392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a:t>Yhdessä olo perheen kanssa</a:t>
          </a:r>
        </a:p>
      </dsp:txBody>
      <dsp:txXfrm>
        <a:off x="2886159" y="3250913"/>
        <a:ext cx="2321196" cy="1392718"/>
      </dsp:txXfrm>
    </dsp:sp>
    <dsp:sp modelId="{2A015DF9-D073-4E8D-BFC5-A737B19F82AB}">
      <dsp:nvSpPr>
        <dsp:cNvPr id="0" name=""/>
        <dsp:cNvSpPr/>
      </dsp:nvSpPr>
      <dsp:spPr>
        <a:xfrm>
          <a:off x="5439476" y="3250913"/>
          <a:ext cx="2321196" cy="1392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a:t>Uusien taitojen oppiminen</a:t>
          </a:r>
        </a:p>
      </dsp:txBody>
      <dsp:txXfrm>
        <a:off x="5439476" y="3250913"/>
        <a:ext cx="2321196" cy="1392718"/>
      </dsp:txXfrm>
    </dsp:sp>
    <dsp:sp modelId="{CD1B86E2-0BCB-4B49-B152-0B8442111F26}">
      <dsp:nvSpPr>
        <dsp:cNvPr id="0" name=""/>
        <dsp:cNvSpPr/>
      </dsp:nvSpPr>
      <dsp:spPr>
        <a:xfrm>
          <a:off x="7992792" y="3250913"/>
          <a:ext cx="2321196" cy="13927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a:t>Joku muu, mikä?</a:t>
          </a:r>
        </a:p>
      </dsp:txBody>
      <dsp:txXfrm>
        <a:off x="7992792" y="3250913"/>
        <a:ext cx="2321196" cy="139271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449E0-A578-416C-A95A-22A6ECD14542}" type="datetimeFigureOut">
              <a:rPr lang="fi-FI" smtClean="0"/>
              <a:t>12.8.2021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04FC3-5093-4C3A-989F-94A58DA8A1E8}" type="slidenum">
              <a:rPr lang="fi-FI" smtClean="0"/>
              <a:t>‹#›</a:t>
            </a:fld>
            <a:endParaRPr lang="fi-FI"/>
          </a:p>
        </p:txBody>
      </p:sp>
    </p:spTree>
    <p:extLst>
      <p:ext uri="{BB962C8B-B14F-4D97-AF65-F5344CB8AC3E}">
        <p14:creationId xmlns:p14="http://schemas.microsoft.com/office/powerpoint/2010/main" val="134261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rn.fi/URN:ISBN:978-952-263-853-3"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kkinstituutti.fi/liikkuminen/liikkumisen-suositukset/lasten-ja-nuorten-liikkumissuositu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kkinstituutti.fi/liikkuminen/liikkumisen-suositukset/lasten-ja-nuorten-liikkumissuositu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TAVOITE</a:t>
            </a:r>
            <a:r>
              <a:rPr lang="fi-FI" b="1" baseline="0" dirty="0"/>
              <a:t>: </a:t>
            </a:r>
            <a:r>
              <a:rPr lang="fi-FI" baseline="0" dirty="0"/>
              <a:t>Huoltajat kokevat olonsa tervetulleiksi puhumaan koululaisten liikkumisesta</a:t>
            </a:r>
            <a:r>
              <a:rPr lang="fi-FI" baseline="0" dirty="0" smtClean="0"/>
              <a:t>. </a:t>
            </a:r>
            <a:endParaRPr lang="fi-FI" baseline="0" dirty="0"/>
          </a:p>
          <a:p>
            <a:endParaRPr lang="fi-FI" baseline="0" dirty="0"/>
          </a:p>
          <a:p>
            <a:r>
              <a:rPr lang="fi-FI" b="1" dirty="0"/>
              <a:t>TOIMINTA:</a:t>
            </a:r>
            <a:r>
              <a:rPr lang="fi-FI" baseline="0" dirty="0"/>
              <a:t> </a:t>
            </a:r>
            <a:r>
              <a:rPr lang="fi-FI" dirty="0"/>
              <a:t>Koululaisten</a:t>
            </a:r>
            <a:r>
              <a:rPr lang="fi-FI" baseline="0" dirty="0"/>
              <a:t> liikkumiseen kiinnitetään Helsingissä </a:t>
            </a:r>
            <a:r>
              <a:rPr lang="fi-FI" baseline="0" dirty="0" smtClean="0"/>
              <a:t>erityisen </a:t>
            </a:r>
            <a:r>
              <a:rPr lang="fi-FI" baseline="0" dirty="0"/>
              <a:t>paljon huomiota. </a:t>
            </a:r>
            <a:r>
              <a:rPr lang="fi-FI" baseline="0" dirty="0" smtClean="0"/>
              <a:t>Tilaisuuden </a:t>
            </a:r>
            <a:r>
              <a:rPr lang="fi-FI" baseline="0" dirty="0"/>
              <a:t>jälkeen </a:t>
            </a:r>
            <a:r>
              <a:rPr lang="fi-FI" baseline="0" dirty="0" smtClean="0"/>
              <a:t>kaikkien huoltajien on mahdollista saada Anna </a:t>
            </a:r>
            <a:r>
              <a:rPr lang="fi-FI" baseline="0" dirty="0"/>
              <a:t>arjen liikuttaa –</a:t>
            </a:r>
            <a:r>
              <a:rPr lang="fi-FI" baseline="0" dirty="0" smtClean="0"/>
              <a:t>esite, joka löytyy sähköisesti Opehuoneesta. Painettua esitettä voi tilata osoitteesta (elisa.kaaja@hel.fi). Infon </a:t>
            </a:r>
            <a:r>
              <a:rPr lang="fi-FI" baseline="0" dirty="0"/>
              <a:t>on tarkoitus olla keskusteleva – kaikki mielipiteet saa esittää rohkeasti. </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A1817-8DBE-4F06-9A51-F9FA57715D8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289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kern="1200" baseline="0" dirty="0" smtClean="0">
                <a:solidFill>
                  <a:schemeClr val="tx1"/>
                </a:solidFill>
                <a:latin typeface="+mn-lt"/>
                <a:ea typeface="+mn-ea"/>
                <a:cs typeface="+mn-cs"/>
              </a:rPr>
              <a:t>TAVOITE:</a:t>
            </a:r>
            <a:r>
              <a:rPr lang="fi-FI" sz="1200" b="0" i="0" u="none" strike="noStrike" kern="1200" baseline="0" dirty="0" smtClean="0">
                <a:solidFill>
                  <a:schemeClr val="tx1"/>
                </a:solidFill>
                <a:latin typeface="+mn-lt"/>
                <a:ea typeface="+mn-ea"/>
                <a:cs typeface="+mn-cs"/>
              </a:rPr>
              <a:t> Huoltajat ymmärtävät, että pelkkä ohjattu liikuntaharrastus ei riitä takaamaan lapselle riittävää määrää liikettä. Huoltajat ymmärtävät, että pienillä arjen liikkumisteoilla on merkitystä, ei pelkästään liikunnalla. </a:t>
            </a:r>
          </a:p>
          <a:p>
            <a:endParaRPr lang="fi-FI" sz="1200" b="0" i="0" u="none" strike="noStrike" kern="1200" baseline="0" dirty="0" smtClean="0">
              <a:solidFill>
                <a:schemeClr val="tx1"/>
              </a:solidFill>
              <a:latin typeface="+mn-lt"/>
              <a:ea typeface="+mn-ea"/>
              <a:cs typeface="+mn-cs"/>
            </a:endParaRPr>
          </a:p>
          <a:p>
            <a:r>
              <a:rPr lang="fi-FI" sz="1200" b="1" i="0" u="none" strike="noStrike" kern="1200" baseline="0" dirty="0" smtClean="0">
                <a:solidFill>
                  <a:schemeClr val="tx1"/>
                </a:solidFill>
                <a:latin typeface="+mn-lt"/>
                <a:ea typeface="+mn-ea"/>
                <a:cs typeface="+mn-cs"/>
              </a:rPr>
              <a:t>TOIMINTA</a:t>
            </a:r>
            <a:r>
              <a:rPr lang="fi-FI" sz="1200" b="0" i="0" u="none" strike="noStrike" kern="1200" baseline="0" dirty="0" smtClean="0">
                <a:solidFill>
                  <a:schemeClr val="tx1"/>
                </a:solidFill>
                <a:latin typeface="+mn-lt"/>
                <a:ea typeface="+mn-ea"/>
                <a:cs typeface="+mn-cs"/>
              </a:rPr>
              <a:t>: </a:t>
            </a:r>
            <a:r>
              <a:rPr lang="fi-FI" b="1" baseline="0" dirty="0" smtClean="0"/>
              <a:t>infon vetäjä esittelee dian</a:t>
            </a:r>
            <a:endParaRPr lang="fi-FI" sz="1200" b="0" i="0" u="none" strike="noStrike" kern="1200" baseline="0" dirty="0" smtClean="0">
              <a:solidFill>
                <a:schemeClr val="tx1"/>
              </a:solidFill>
              <a:latin typeface="+mn-lt"/>
              <a:ea typeface="+mn-ea"/>
              <a:cs typeface="+mn-cs"/>
            </a:endParaRP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Diassa näkyy yleisesti esiintynyt ajatus siitä, että jos lapsi käy kaksi kertaa viikossa esimerkiksi ohjatussa liikunnassa, niin hän liikkuu riittävästi. Tämä käsitys ei ole ihme. </a:t>
            </a:r>
            <a:r>
              <a:rPr lang="fi-FI" sz="1200" b="0" i="0" kern="1200" dirty="0" smtClean="0">
                <a:solidFill>
                  <a:schemeClr val="tx1"/>
                </a:solidFill>
                <a:effectLst/>
                <a:latin typeface="+mn-lt"/>
                <a:ea typeface="+mn-ea"/>
                <a:cs typeface="+mn-cs"/>
              </a:rPr>
              <a:t>Vaikka noin 80 prosenttia koululaisista harrastaa viikoittain liikuntaa, vain noin 30 prosenttia koululaisista liikkuu riittävästi. Liikunnan harrastaminen ei siis tarkoita automaattisesti riittävää liikkumista. </a:t>
            </a:r>
          </a:p>
          <a:p>
            <a:endParaRPr lang="fi-FI" sz="1200" b="0" i="0" kern="1200" dirty="0" smtClean="0">
              <a:solidFill>
                <a:schemeClr val="tx1"/>
              </a:solidFill>
              <a:effectLst/>
              <a:latin typeface="+mn-lt"/>
              <a:ea typeface="+mn-ea"/>
              <a:cs typeface="+mn-cs"/>
            </a:endParaRPr>
          </a:p>
          <a:p>
            <a:r>
              <a:rPr lang="fi-FI" sz="1200" b="0" i="0" kern="1200" dirty="0" smtClean="0">
                <a:solidFill>
                  <a:schemeClr val="tx1"/>
                </a:solidFill>
                <a:effectLst/>
                <a:latin typeface="+mn-lt"/>
                <a:ea typeface="+mn-ea"/>
                <a:cs typeface="+mn-cs"/>
              </a:rPr>
              <a:t>Tarvitsemme lisää fyysisesti aktiivisia arkihetkiä, sillä liikkuminen on kadonnut arjestamme ja arki kuluu pitkälti paikallaan. </a:t>
            </a:r>
            <a:r>
              <a:rPr lang="fi-FI" sz="1200" b="0" i="0" u="none" strike="noStrike" kern="1200" baseline="0" dirty="0" smtClean="0">
                <a:solidFill>
                  <a:schemeClr val="tx1"/>
                </a:solidFill>
                <a:latin typeface="+mn-lt"/>
                <a:ea typeface="+mn-ea"/>
                <a:cs typeface="+mn-cs"/>
              </a:rPr>
              <a:t>Ohjattu liikunta on tärkeää ja mahdollistaa lapselle uusien taitojen oppimisen sekä mielekkään tekemisen kavereiden kanssa turvallisessa ympäristössä. Ohjattu liikunta ei kuitenkaan yksin riitä, sillä kaksi treeniä viikossa tuottaa vain noin 10–15 % koko viikon liikkumisen minimisuosituksesta. Siksi arjessa kertyvä liike on tärkeää. </a:t>
            </a:r>
          </a:p>
          <a:p>
            <a:endParaRPr lang="fi-FI" sz="1200" b="0" i="0" u="none" strike="noStrike" kern="1200" baseline="0" dirty="0" smtClean="0">
              <a:solidFill>
                <a:schemeClr val="tx1"/>
              </a:solidFill>
              <a:latin typeface="+mn-lt"/>
              <a:ea typeface="+mn-ea"/>
              <a:cs typeface="+mn-cs"/>
            </a:endParaRPr>
          </a:p>
          <a:p>
            <a:r>
              <a:rPr lang="fi-FI" sz="1200" b="1" i="0" u="none" strike="noStrike" kern="1200" baseline="0" dirty="0" smtClean="0">
                <a:solidFill>
                  <a:schemeClr val="tx1"/>
                </a:solidFill>
                <a:latin typeface="+mn-lt"/>
                <a:ea typeface="+mn-ea"/>
                <a:cs typeface="+mn-cs"/>
              </a:rPr>
              <a:t>APUKYSYMYS</a:t>
            </a:r>
            <a:r>
              <a:rPr lang="fi-FI" sz="1200" b="0" i="0" u="none" strike="noStrike" kern="1200" baseline="0" dirty="0" smtClean="0">
                <a:solidFill>
                  <a:schemeClr val="tx1"/>
                </a:solidFill>
                <a:latin typeface="+mn-lt"/>
                <a:ea typeface="+mn-ea"/>
                <a:cs typeface="+mn-cs"/>
              </a:rPr>
              <a:t>: Millaisia ajatuksia teille huoltajille herää tästä tiedosta? </a:t>
            </a:r>
            <a:endParaRPr lang="fi-FI" dirty="0" smtClean="0"/>
          </a:p>
          <a:p>
            <a:endParaRPr lang="fi-FI" dirty="0"/>
          </a:p>
        </p:txBody>
      </p:sp>
      <p:sp>
        <p:nvSpPr>
          <p:cNvPr id="4" name="Dian numeron paikkamerkki 3"/>
          <p:cNvSpPr>
            <a:spLocks noGrp="1"/>
          </p:cNvSpPr>
          <p:nvPr>
            <p:ph type="sldNum" sz="quarter" idx="10"/>
          </p:nvPr>
        </p:nvSpPr>
        <p:spPr/>
        <p:txBody>
          <a:bodyPr/>
          <a:lstStyle/>
          <a:p>
            <a:fld id="{93504FC3-5093-4C3A-989F-94A58DA8A1E8}" type="slidenum">
              <a:rPr lang="fi-FI" smtClean="0"/>
              <a:t>10</a:t>
            </a:fld>
            <a:endParaRPr lang="fi-FI"/>
          </a:p>
        </p:txBody>
      </p:sp>
    </p:spTree>
    <p:extLst>
      <p:ext uri="{BB962C8B-B14F-4D97-AF65-F5344CB8AC3E}">
        <p14:creationId xmlns:p14="http://schemas.microsoft.com/office/powerpoint/2010/main" val="257397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TAVOITE</a:t>
            </a:r>
            <a:r>
              <a:rPr lang="fi-FI" dirty="0"/>
              <a:t>:</a:t>
            </a:r>
            <a:r>
              <a:rPr lang="fi-FI" baseline="0" dirty="0"/>
              <a:t> huoltajat miettivät, keskustelevat ja sisäistävät muiden kommenteista itselleen merkitykselliset syyt lasten liikkumiseen, mikä tukee käyttäytymisen muutoksessa eli liikkumisen lisäämisessä. </a:t>
            </a:r>
          </a:p>
          <a:p>
            <a:endParaRPr lang="fi-FI"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i-FI" b="1" baseline="0" dirty="0"/>
              <a:t>TOIMINTA: infon vetäjä esittelee dian + keskustelu</a:t>
            </a:r>
          </a:p>
          <a:p>
            <a:endParaRPr lang="fi-FI" b="1" baseline="0" dirty="0"/>
          </a:p>
          <a:p>
            <a:r>
              <a:rPr lang="fi-FI" b="0" baseline="0" dirty="0"/>
              <a:t>Tähän mennessä on puhuttu jo siitä, kuinka paljon lapset liikkuvat ja siitä, mitä kaikkea liikkuminen pitää sisällään. </a:t>
            </a:r>
          </a:p>
          <a:p>
            <a:endParaRPr lang="fi-FI" b="0" baseline="0" dirty="0"/>
          </a:p>
          <a:p>
            <a:r>
              <a:rPr lang="fi-FI" b="0" baseline="0" dirty="0"/>
              <a:t>Nyt tarkoitus olisi puhua hetki liikkumisen hyödyistä. Tässä diassa </a:t>
            </a:r>
            <a:r>
              <a:rPr lang="fi-FI" baseline="0" dirty="0"/>
              <a:t>on tutkimusten mukaan liikkumisesta seuraavia hyötyjä ja syitä lasten liikkumiselle. Osallistujia pyydetään miettimään hetki ja valitsemaan omasta mielestään yksi tai kaksi </a:t>
            </a:r>
            <a:r>
              <a:rPr lang="fi-FI" baseline="0" dirty="0" err="1"/>
              <a:t>tärkeimpää</a:t>
            </a:r>
            <a:r>
              <a:rPr lang="fi-FI" baseline="0" dirty="0"/>
              <a:t> syytä lasten liikkumiselle. On hyvä korostaa, että syitä ei ole tarvetta laittaa tärkeysjärjestykseen – me kaikki liikumme eri syistä. Tärkeintä on, että liikkuu ja löytää edes yhden itselle mielekkään syyn. </a:t>
            </a:r>
          </a:p>
          <a:p>
            <a:endParaRPr lang="fi-FI" dirty="0"/>
          </a:p>
          <a:p>
            <a:r>
              <a:rPr lang="fi-FI" b="1" dirty="0"/>
              <a:t>APUKYSYMYS:</a:t>
            </a:r>
            <a:r>
              <a:rPr lang="fi-FI" b="1" baseline="0" dirty="0"/>
              <a:t> </a:t>
            </a:r>
            <a:r>
              <a:rPr lang="fi-FI" b="0" baseline="0" dirty="0"/>
              <a:t>Oletteko keskustelleet liikkumisen hyödyistä lasten kanssa? </a:t>
            </a:r>
            <a:r>
              <a:rPr lang="fi-FI" baseline="0" dirty="0"/>
              <a:t>Miten ja missä yhteyksissä liikkumisen hyödyistä voisi keskustella lasten kanssa? </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A1817-8DBE-4F06-9A51-F9FA57715D8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31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TAVOITE:</a:t>
            </a:r>
            <a:r>
              <a:rPr lang="fi-FI" b="1" baseline="0" dirty="0"/>
              <a:t> </a:t>
            </a:r>
            <a:r>
              <a:rPr lang="fi-FI" baseline="0" dirty="0"/>
              <a:t>Huoltajat ymmärtävät heidän roolinsa ja merkityksensä liikkumiseen mahdollistajina. Tämänkin dian tavoite on saada huoltajat mieltämään liikkuminen liikuntaa laajemmin. Pienikin liike on plussaa. </a:t>
            </a:r>
          </a:p>
          <a:p>
            <a:endParaRPr lang="fi-FI"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baseline="0" dirty="0"/>
              <a:t>TOIMINTA: infon vetäjä esittelee dian + keskustelu</a:t>
            </a:r>
          </a:p>
          <a:p>
            <a:endParaRPr lang="fi-FI" b="1" baseline="0" dirty="0"/>
          </a:p>
          <a:p>
            <a:r>
              <a:rPr lang="fi-FI" baseline="0" dirty="0"/>
              <a:t>Aikuinen on lapselle esimerkki ja tärkein liikkumisen mahdollistaja. Sekä sanaton että sanallinen viestintä pieniin liikettä lisääviin tekoihin on tärkeää. Lasten kanssa voi keskustella ja heitä voi kannustaa sekä kehua pienistäkin kokeiluista. </a:t>
            </a:r>
            <a:r>
              <a:rPr lang="fi-FI" sz="1200" b="0" i="0" u="none" strike="noStrike" kern="1200" baseline="0" dirty="0">
                <a:solidFill>
                  <a:schemeClr val="tx1"/>
                </a:solidFill>
                <a:latin typeface="+mn-lt"/>
                <a:ea typeface="+mn-ea"/>
                <a:cs typeface="+mn-cs"/>
              </a:rPr>
              <a:t>Liikkuva lapsuus ennustaa aktiivista elämäntapaa myös myöhemmin elämässä. Palautteen ja kannustuksen on hyvä olla positiivista, ei pakottavaa. Näin lapsen motivaatiota on mahdollista tukea kaikista parhaiten. Pienikin kannustava ele voi mahdollistaa lapsen liikkuvaisen tavan.  </a:t>
            </a:r>
          </a:p>
          <a:p>
            <a:endParaRPr lang="fi-FI" sz="1200" b="1" i="0" u="none" strike="noStrike" kern="1200" baseline="0" dirty="0">
              <a:solidFill>
                <a:schemeClr val="tx1"/>
              </a:solidFill>
              <a:latin typeface="+mn-lt"/>
              <a:ea typeface="+mn-ea"/>
              <a:cs typeface="+mn-cs"/>
            </a:endParaRPr>
          </a:p>
          <a:p>
            <a:r>
              <a:rPr lang="fi-FI" sz="1200" b="1" i="0" u="none" strike="noStrike" kern="1200" baseline="0" dirty="0">
                <a:solidFill>
                  <a:schemeClr val="tx1"/>
                </a:solidFill>
                <a:latin typeface="+mn-lt"/>
                <a:ea typeface="+mn-ea"/>
                <a:cs typeface="+mn-cs"/>
              </a:rPr>
              <a:t>APUKYSYMYS: </a:t>
            </a:r>
            <a:r>
              <a:rPr lang="fi-FI" sz="1200" b="0" i="0" u="none" strike="noStrike" kern="1200" baseline="0" dirty="0">
                <a:solidFill>
                  <a:schemeClr val="tx1"/>
                </a:solidFill>
                <a:latin typeface="+mn-lt"/>
                <a:ea typeface="+mn-ea"/>
                <a:cs typeface="+mn-cs"/>
              </a:rPr>
              <a:t>Millaisilla keinoilla te olette yhdessä liikkuneet tai lisänneet liikettänne? </a:t>
            </a:r>
            <a:endParaRPr lang="fi-FI" baseline="0" dirty="0"/>
          </a:p>
          <a:p>
            <a:endParaRPr lang="fi-FI" baseline="0" dirty="0"/>
          </a:p>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A1817-8DBE-4F06-9A51-F9FA57715D8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452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smtClean="0"/>
              <a:t>TAVOITE</a:t>
            </a:r>
            <a:r>
              <a:rPr lang="fi-FI" b="1" dirty="0"/>
              <a:t>: </a:t>
            </a:r>
            <a:r>
              <a:rPr lang="fi-FI" dirty="0"/>
              <a:t>Huoltajat</a:t>
            </a:r>
            <a:r>
              <a:rPr lang="fi-FI" baseline="0" dirty="0"/>
              <a:t> saavat keskustelun tai itsenäisen pohdinnan kautta ajatuksen siitä, miten heidän perheessään nyt liikutaan ja mitä pientä voisi tehdä, jotta päivistä tulisi vielä nykyistä </a:t>
            </a:r>
            <a:r>
              <a:rPr lang="fi-FI" baseline="0" dirty="0" smtClean="0"/>
              <a:t>aktiivisempia</a:t>
            </a:r>
            <a:r>
              <a:rPr lang="fi-FI" baseline="0" dirty="0"/>
              <a:t>. </a:t>
            </a:r>
            <a:r>
              <a:rPr lang="fi-FI" dirty="0" smtClean="0"/>
              <a:t>Huoltajat</a:t>
            </a:r>
            <a:r>
              <a:rPr lang="fi-FI" baseline="0" dirty="0" smtClean="0"/>
              <a:t> tulevat tietoisiksi, että on olemassa helsinkiliikkuu.fi-sivut, </a:t>
            </a:r>
            <a:r>
              <a:rPr lang="fi-FI" baseline="0" dirty="0" smtClean="0">
                <a:sym typeface="Wingdings" panose="05000000000000000000" pitchFamily="2" charset="2"/>
              </a:rPr>
              <a:t>josta voi käydä etsimässä kaupungin tarjoamia liikkumismahdollisuuksia ala- ja yläkouluikäisille. </a:t>
            </a:r>
            <a:endParaRPr lang="fi-FI" dirty="0"/>
          </a:p>
          <a:p>
            <a:endParaRPr lang="fi-FI" dirty="0"/>
          </a:p>
          <a:p>
            <a:r>
              <a:rPr lang="fi-FI" b="1" dirty="0"/>
              <a:t>TOIMINTA:</a:t>
            </a:r>
            <a:r>
              <a:rPr lang="fi-FI" b="1" baseline="0" dirty="0"/>
              <a:t> Kysymysten itsenäinen pohdinta/kirjaaminen + keskustelu + apukysymykset </a:t>
            </a:r>
          </a:p>
          <a:p>
            <a:r>
              <a:rPr lang="fi-FI" b="0" baseline="0" dirty="0"/>
              <a:t>Huoltajille esitetään ensin kysymys perheen nykyisestä liikkumisesta. Heidän ajatteluaan herätetään siihen suuntaan, että me kaikki teemme jo jotain. Tämä vahvistaa pystyvyyden tunnetta ja sitä kautta motivaatiota. Kun nykytilasta on keskusteltu lyhyesti, niin esitetään toinen kysymys, jolla ajatuksia suunnataan siihen, että kukin perhe keksisi jotain, mitä he voisivat tehdä päiviensä aktivoimiseksi.</a:t>
            </a:r>
          </a:p>
          <a:p>
            <a:endParaRPr lang="fi-FI" baseline="0" dirty="0"/>
          </a:p>
          <a:p>
            <a:r>
              <a:rPr lang="fi-FI" b="1" baseline="0" dirty="0"/>
              <a:t>APUKYSYMYKSET</a:t>
            </a:r>
            <a:r>
              <a:rPr lang="fi-FI" baseline="0" dirty="0"/>
              <a:t>: Mitä kaikkea teidän mielestä liikkuminen pitää sisällään? Oletteko pohtineet lastenne liikkumisen määrää aikaisemmin?  </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E625-F91A-4941-B93F-68C3A9D0551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41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E625-F91A-4941-B93F-68C3A9D0551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99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A1817-8DBE-4F06-9A51-F9FA57715D8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07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TAVOITE:</a:t>
            </a:r>
            <a:r>
              <a:rPr lang="fi-FI" b="1" baseline="0" dirty="0"/>
              <a:t> </a:t>
            </a:r>
            <a:r>
              <a:rPr lang="fi-FI" baseline="0" dirty="0"/>
              <a:t>Vanhempainillan huoltajat ymmärtävät Anna arjen liikuttaa –infon rakenteen ja sisällön. </a:t>
            </a:r>
          </a:p>
          <a:p>
            <a:endParaRPr lang="fi-FI" baseline="0" dirty="0"/>
          </a:p>
          <a:p>
            <a:pPr marL="0" indent="0">
              <a:buFontTx/>
              <a:buNone/>
            </a:pPr>
            <a:r>
              <a:rPr lang="fi-FI" b="1" baseline="0" dirty="0"/>
              <a:t>TOIMINTA</a:t>
            </a:r>
            <a:r>
              <a:rPr lang="fi-FI" baseline="0" dirty="0"/>
              <a:t>: </a:t>
            </a:r>
            <a:r>
              <a:rPr lang="fi-FI" b="1" baseline="0" dirty="0"/>
              <a:t>infon vetäjä esittelee dian </a:t>
            </a:r>
            <a:endParaRPr lang="fi-FI" baseline="0" dirty="0"/>
          </a:p>
          <a:p>
            <a:pPr marL="0" indent="0">
              <a:buFontTx/>
              <a:buNone/>
            </a:pPr>
            <a:r>
              <a:rPr lang="fi-FI" baseline="0" dirty="0"/>
              <a:t>Anna arjen liikuttaa –kampanja ja tämä info on osa Helsingin kaupungin liikkumisohjelmaa, jonka tavoitteena on kannustaa kaupunkilaiset liikkumaan enemmän ja istumaan vähemmän. Tilaisuuden on tarkoitus olla keskusteleva. Tänään tullaan </a:t>
            </a:r>
            <a:r>
              <a:rPr lang="fi-FI" baseline="0" dirty="0" smtClean="0"/>
              <a:t>käsittelemään mm. </a:t>
            </a:r>
            <a:r>
              <a:rPr lang="fi-FI" baseline="0" dirty="0"/>
              <a:t>seuraavia kokonaisuuksia</a:t>
            </a:r>
          </a:p>
          <a:p>
            <a:pPr marL="228600" indent="-228600">
              <a:buFont typeface="+mj-lt"/>
              <a:buAutoNum type="arabicPeriod"/>
            </a:pPr>
            <a:r>
              <a:rPr lang="fi-FI" baseline="0" dirty="0"/>
              <a:t>Lasten liikkumisen määrää</a:t>
            </a:r>
          </a:p>
          <a:p>
            <a:pPr marL="228600" indent="-228600">
              <a:buFont typeface="+mj-lt"/>
              <a:buAutoNum type="arabicPeriod"/>
            </a:pPr>
            <a:r>
              <a:rPr lang="fi-FI" baseline="0" dirty="0"/>
              <a:t>Liikkumisen määritelmää </a:t>
            </a:r>
            <a:endParaRPr lang="fi-FI" baseline="0" dirty="0" smtClean="0"/>
          </a:p>
          <a:p>
            <a:pPr marL="228600" indent="-228600">
              <a:buFont typeface="+mj-lt"/>
              <a:buAutoNum type="arabicPeriod"/>
            </a:pPr>
            <a:r>
              <a:rPr lang="fi-FI" baseline="0" dirty="0" smtClean="0"/>
              <a:t>Liikkumisen </a:t>
            </a:r>
            <a:r>
              <a:rPr lang="fi-FI" baseline="0" dirty="0"/>
              <a:t>hyötyjä</a:t>
            </a:r>
          </a:p>
          <a:p>
            <a:pPr marL="228600" indent="-228600">
              <a:buFont typeface="+mj-lt"/>
              <a:buAutoNum type="arabicPeriod"/>
            </a:pPr>
            <a:r>
              <a:rPr lang="fi-FI" baseline="0" dirty="0"/>
              <a:t>Liikkumiseen kannustamista ja tukemista</a:t>
            </a:r>
          </a:p>
          <a:p>
            <a:pPr marL="0" indent="0">
              <a:buFontTx/>
              <a:buNone/>
            </a:pPr>
            <a:endParaRPr lang="fi-FI" baseline="0" dirty="0"/>
          </a:p>
          <a:p>
            <a:pPr marL="0" indent="0">
              <a:buFontTx/>
              <a:buNone/>
            </a:pPr>
            <a:r>
              <a:rPr lang="fi-FI" baseline="0" dirty="0"/>
              <a:t>Tarkemmat kysymykset voi ohjata suoraan Helsingin liikkumisohjelman henkilökunnalle Elisa </a:t>
            </a:r>
            <a:r>
              <a:rPr lang="fi-FI" baseline="0" dirty="0" err="1"/>
              <a:t>Kaajalle</a:t>
            </a:r>
            <a:r>
              <a:rPr lang="fi-FI" baseline="0" dirty="0"/>
              <a:t> (elisa.kaaja@hel.fi) tai Minna Paajaselle (minna.paajanen@hel.fi)</a:t>
            </a:r>
          </a:p>
          <a:p>
            <a:pPr marL="171450" indent="-171450">
              <a:buFontTx/>
              <a:buChar char="-"/>
            </a:pP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A1817-8DBE-4F06-9A51-F9FA57715D8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63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smtClean="0"/>
              <a:t>TAVOITE:</a:t>
            </a:r>
            <a:r>
              <a:rPr lang="fi-FI" b="1" baseline="0" dirty="0" smtClean="0"/>
              <a:t> </a:t>
            </a:r>
            <a:r>
              <a:rPr lang="fi-FI" baseline="0" dirty="0" smtClean="0"/>
              <a:t>Huoltajat näkevät yhdellä dialla keskeiset liikkumiseen liittyvät haasteet ja ratkaisut tilanteen muuttamiseksi. </a:t>
            </a:r>
          </a:p>
          <a:p>
            <a:endParaRPr lang="fi-FI" baseline="0" dirty="0" smtClean="0"/>
          </a:p>
          <a:p>
            <a:r>
              <a:rPr lang="fi-FI" b="1" baseline="0" dirty="0" smtClean="0"/>
              <a:t>TOIMINTA: </a:t>
            </a:r>
            <a:r>
              <a:rPr lang="fi-FI" baseline="0" dirty="0" smtClean="0"/>
              <a:t>Käydään kohdat keskustellen läpi ja sen jälkeen pohditaan seuraavan dian kysymyksiä itsenäisesti ja ryhmässä. </a:t>
            </a:r>
          </a:p>
          <a:p>
            <a:endParaRPr lang="fi-FI" baseline="0" dirty="0" smtClean="0"/>
          </a:p>
          <a:p>
            <a:r>
              <a:rPr lang="fi-FI" b="1" baseline="0" dirty="0" smtClean="0"/>
              <a:t>APUKYSYMYKSET: </a:t>
            </a:r>
            <a:r>
              <a:rPr lang="fi-FI" b="0" baseline="0" dirty="0" smtClean="0"/>
              <a:t>Miten oma lapsuutesi liikkuminen eroaa lapsesi liikkumisesta? Oletteko miettineet arjen liikkumista perheen kanssa? Mitä teidän perhe jo tekee arjen aktivoimiseksi? </a:t>
            </a:r>
            <a:endParaRPr lang="fi-FI" b="0" baseline="0"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A1817-8DBE-4F06-9A51-F9FA57715D8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67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TAVOITE</a:t>
            </a:r>
            <a:r>
              <a:rPr lang="fi-FI" dirty="0"/>
              <a:t>: Huoltajat</a:t>
            </a:r>
            <a:r>
              <a:rPr lang="fi-FI" baseline="0" dirty="0"/>
              <a:t> tulevat tietoisiksi lasten ja nuorten liikkumissuosituksista. He ymmärtävät, että liikkumisen tulisi olla säännöllistä ja sitä tulisi kertyä joka päivä. </a:t>
            </a:r>
            <a:endParaRPr lang="fi-FI" dirty="0"/>
          </a:p>
          <a:p>
            <a:pPr marL="0" indent="0">
              <a:buFont typeface="Arial" panose="020B0604020202020204" pitchFamily="34" charset="0"/>
              <a:buNone/>
            </a:pPr>
            <a:endParaRPr lang="fi-FI" dirty="0"/>
          </a:p>
          <a:p>
            <a:pPr marL="0" indent="0">
              <a:buFont typeface="Arial" panose="020B0604020202020204" pitchFamily="34" charset="0"/>
              <a:buNone/>
            </a:pPr>
            <a:r>
              <a:rPr lang="fi-FI" b="1" dirty="0"/>
              <a:t>TOIMINTA:</a:t>
            </a:r>
            <a:r>
              <a:rPr lang="fi-FI" b="1" baseline="0" dirty="0"/>
              <a:t> Johdatteleva kysymyksenä dian otsikko + </a:t>
            </a:r>
            <a:r>
              <a:rPr lang="fi-FI" b="1" baseline="0" dirty="0" err="1"/>
              <a:t>animoituna</a:t>
            </a:r>
            <a:r>
              <a:rPr lang="fi-FI" b="1" baseline="0" dirty="0"/>
              <a:t> suosituksien esittely + mahdollinen keskustelu</a:t>
            </a:r>
          </a:p>
          <a:p>
            <a:pPr marL="0" indent="0">
              <a:buFont typeface="Arial" panose="020B0604020202020204" pitchFamily="34" charset="0"/>
              <a:buNone/>
            </a:pPr>
            <a:endParaRPr lang="fi-FI" baseline="0" dirty="0"/>
          </a:p>
          <a:p>
            <a:pPr marL="0" indent="0">
              <a:buFont typeface="Arial" panose="020B0604020202020204" pitchFamily="34" charset="0"/>
              <a:buNone/>
            </a:pPr>
            <a:r>
              <a:rPr lang="fi-FI" baseline="0" dirty="0"/>
              <a:t>Diassa esitetään </a:t>
            </a:r>
            <a:r>
              <a:rPr lang="fi-FI" b="0" i="0" dirty="0" smtClean="0"/>
              <a:t>7–17-vuotiaiden liikkumissuositukset, jotka uudistettiin keväällä 2021</a:t>
            </a:r>
            <a:endParaRPr lang="fi-FI" b="0" i="0" dirty="0"/>
          </a:p>
          <a:p>
            <a:pPr marL="342900" indent="-342900">
              <a:buFont typeface="Arial" panose="020B0604020202020204" pitchFamily="34" charset="0"/>
              <a:buChar char="•"/>
            </a:pPr>
            <a:r>
              <a:rPr lang="fi-FI" sz="1200" b="0" dirty="0" smtClean="0">
                <a:latin typeface="Arial "/>
              </a:rPr>
              <a:t>Kaikille 7−17-vuotiaille suositellaan monipuolista, reipasta ja rasittavaa</a:t>
            </a:r>
            <a:br>
              <a:rPr lang="fi-FI" sz="1200" b="0" dirty="0" smtClean="0">
                <a:latin typeface="Arial "/>
              </a:rPr>
            </a:br>
            <a:r>
              <a:rPr lang="fi-FI" sz="1200" b="0" dirty="0" smtClean="0">
                <a:latin typeface="Arial "/>
              </a:rPr>
              <a:t>liikkumista vähintään 60 minuuttia päivässä yksilölle sopivalla tavalla, ikä</a:t>
            </a:r>
            <a:br>
              <a:rPr lang="fi-FI" sz="1200" b="0" dirty="0" smtClean="0">
                <a:latin typeface="Arial "/>
              </a:rPr>
            </a:br>
            <a:r>
              <a:rPr lang="fi-FI" sz="1200" b="0" dirty="0" smtClean="0">
                <a:latin typeface="Arial "/>
              </a:rPr>
              <a:t>huomioiden. </a:t>
            </a:r>
          </a:p>
          <a:p>
            <a:pPr marL="342900" indent="-342900">
              <a:buFont typeface="Arial" panose="020B0604020202020204" pitchFamily="34" charset="0"/>
              <a:buChar char="•"/>
            </a:pPr>
            <a:r>
              <a:rPr lang="fi-FI" sz="1200" b="0" dirty="0" smtClean="0">
                <a:latin typeface="Arial "/>
              </a:rPr>
              <a:t>MUISTISÄÄNTÖ:</a:t>
            </a:r>
            <a:r>
              <a:rPr lang="fi-FI" sz="1200" b="0" baseline="0" dirty="0" smtClean="0">
                <a:latin typeface="Arial "/>
              </a:rPr>
              <a:t> </a:t>
            </a:r>
            <a:r>
              <a:rPr lang="fi-FI" sz="1200" b="0" dirty="0" smtClean="0">
                <a:latin typeface="Arial "/>
              </a:rPr>
              <a:t>Reipasta ja rasittavaa liikkumista vähintään tunti päivässä</a:t>
            </a:r>
          </a:p>
          <a:p>
            <a:pPr marL="342900" indent="-342900">
              <a:buFont typeface="Arial" panose="020B0604020202020204" pitchFamily="34" charset="0"/>
              <a:buChar char="•"/>
            </a:pPr>
            <a:r>
              <a:rPr lang="fi-FI" sz="1200" b="0" dirty="0" smtClean="0">
                <a:latin typeface="Arial "/>
              </a:rPr>
              <a:t>Runsasta ja pitkäkestoista paikallaanoloa tulisi välttää.</a:t>
            </a:r>
          </a:p>
          <a:p>
            <a:pPr marL="171450" indent="-171450">
              <a:buFontTx/>
              <a:buChar char="-"/>
            </a:pPr>
            <a:endParaRPr lang="fi-FI"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Tärkeää liikkumisessa on säännöllisyys.</a:t>
            </a:r>
            <a:r>
              <a:rPr lang="fi-FI" sz="1200" baseline="0" dirty="0"/>
              <a:t> Sen ei kuuluisi olla </a:t>
            </a:r>
            <a:r>
              <a:rPr lang="fi-FI" sz="1200" dirty="0"/>
              <a:t>jotain ylimääräistä, </a:t>
            </a:r>
            <a:r>
              <a:rPr lang="fi-FI" sz="1200" dirty="0" err="1"/>
              <a:t>extra</a:t>
            </a:r>
            <a:r>
              <a:rPr lang="fi-FI" sz="1200" dirty="0"/>
              <a:t>-työtä, vaan ajattelutapa ja rutiini osana arkea. Arjen</a:t>
            </a:r>
            <a:r>
              <a:rPr lang="fi-FI" sz="1200" baseline="0" dirty="0"/>
              <a:t> liikkumisella saa huomaamatta kerättyä liikettä.</a:t>
            </a:r>
            <a:r>
              <a:rPr lang="fi-FI" sz="1200" dirty="0"/>
              <a:t> Liikkuminen</a:t>
            </a:r>
            <a:r>
              <a:rPr lang="fi-FI" sz="1200" baseline="0" dirty="0"/>
              <a:t> ei ole pelkkää liikuntaa tai urheilua! </a:t>
            </a:r>
            <a:endParaRPr lang="fi-FI" sz="1200" dirty="0"/>
          </a:p>
          <a:p>
            <a:pPr marL="0" indent="0">
              <a:buFontTx/>
              <a:buNone/>
            </a:pPr>
            <a:endParaRPr lang="fi-FI" b="1" dirty="0"/>
          </a:p>
          <a:p>
            <a:pPr lvl="0"/>
            <a:r>
              <a:rPr lang="fi-FI" sz="1200" dirty="0" smtClean="0"/>
              <a:t>Liikkumissuositus-julkaisu suomeksi: </a:t>
            </a:r>
            <a:r>
              <a:rPr lang="fi-FI" sz="1200" b="1" u="sng" dirty="0" smtClean="0">
                <a:hlinkClick r:id="rId3"/>
              </a:rPr>
              <a:t>http://urn.fi/URN:ISBN:978-952-263-853-3</a:t>
            </a:r>
            <a:endParaRPr lang="fi-FI" sz="1200" dirty="0" smtClean="0"/>
          </a:p>
          <a:p>
            <a:pPr lvl="0"/>
            <a:r>
              <a:rPr lang="fi-FI" sz="1200" dirty="0" smtClean="0"/>
              <a:t>Liikkumissuosituksiin liittyvät koulutus- ja viestintämateriaalit: </a:t>
            </a:r>
            <a:r>
              <a:rPr lang="fi-FI" sz="1200" b="1" u="sng" dirty="0" smtClean="0">
                <a:hlinkClick r:id="rId4"/>
              </a:rPr>
              <a:t>https://ukkinstituutti.fi/liikkuminen/liikkumisen-suositukset/lasten-ja-nuorten-liikkumissuositus/</a:t>
            </a:r>
            <a:endParaRPr lang="fi-FI" sz="1200" dirty="0" smtClean="0"/>
          </a:p>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A1817-8DBE-4F06-9A51-F9FA57715D8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902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Kuvassa</a:t>
            </a:r>
            <a:r>
              <a:rPr lang="fi-FI" baseline="0" dirty="0" smtClean="0"/>
              <a:t> on esitetty visuaalisesti 7-17-vuotiaiden keväällä 2021 päivitetyt liikkumisen suositukset. </a:t>
            </a:r>
          </a:p>
          <a:p>
            <a:endParaRPr lang="fi-FI" baseline="0" dirty="0" smtClean="0"/>
          </a:p>
          <a:p>
            <a:r>
              <a:rPr lang="fi-FI" baseline="0" dirty="0" smtClean="0"/>
              <a:t>Lisätietoa suosituksista </a:t>
            </a:r>
            <a:r>
              <a:rPr lang="fi-FI" sz="1200" u="sng" kern="1200" dirty="0" smtClean="0">
                <a:solidFill>
                  <a:schemeClr val="tx1"/>
                </a:solidFill>
                <a:effectLst/>
                <a:latin typeface="+mn-lt"/>
                <a:ea typeface="+mn-ea"/>
                <a:cs typeface="+mn-cs"/>
                <a:hlinkClick r:id="rId3"/>
              </a:rPr>
              <a:t>https://ukkinstituutti.fi/liikkuminen/liikkumisen-suositukset/lasten-ja-nuorten-liikkumissuositus/</a:t>
            </a:r>
            <a:r>
              <a:rPr lang="fi-FI" sz="1200" kern="1200" dirty="0" smtClean="0">
                <a:solidFill>
                  <a:schemeClr val="tx1"/>
                </a:solidFill>
                <a:effectLst/>
                <a:latin typeface="+mn-lt"/>
                <a:ea typeface="+mn-ea"/>
                <a:cs typeface="+mn-cs"/>
              </a:rPr>
              <a:t>. </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04FC3-5093-4C3A-989F-94A58DA8A1E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9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TAVOITE:</a:t>
            </a:r>
            <a:r>
              <a:rPr lang="fi-FI" b="1" baseline="0" dirty="0"/>
              <a:t> </a:t>
            </a:r>
            <a:r>
              <a:rPr lang="fi-FI" baseline="0" dirty="0"/>
              <a:t>Huoltajat ymmärtävät omakohtaisen pohdinnan kautta, mistä kaikesta päivittäinen liike voi omalla lapsella kertyä. Huoltajat ymmärtävät, että ohjattu liikunta on vain yksi keino monista saavuttaa terveyden kannalta riittävä liikkumisen määrä. </a:t>
            </a:r>
          </a:p>
          <a:p>
            <a:endParaRPr lang="fi-FI"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baseline="0" dirty="0"/>
              <a:t>TOIMINTA: infon vetäjä esittelee dian + itsenäinen pohdinta + keskustelu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t>Koko Anna arjen liikuttaa –ajatuksen ydin on se, että päivittäinen </a:t>
            </a:r>
            <a:r>
              <a:rPr lang="fi-FI" baseline="0" dirty="0" smtClean="0"/>
              <a:t>tunnin </a:t>
            </a:r>
            <a:r>
              <a:rPr lang="fi-FI" baseline="0" dirty="0"/>
              <a:t>liikkuminen täytyy monista eri lähteistä, kuten kuvasta näkyy. Osallistujat voivat hetken miettiä omakohtaisesti, että mitä kaikkea liikunnallista oma lapsi jo tekee arjessaan. Tämän jälkeen päivän liikkumislähteistä voi keskustella ryhmässä.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Mitä reippaampaa ja säännöllisempää liikkuminen on, sitä enemmän hyviä vaikutuksia syntyy. Liikkumisen voi aloittaa vähitellen, vaikka vartin päivässä. Tärkeintä on säännöllisyys</a:t>
            </a:r>
            <a:r>
              <a:rPr lang="fi-FI" sz="1200" baseline="0" dirty="0"/>
              <a:t> ja liikkumisen ottaminen arjen rutiineiksi. </a:t>
            </a:r>
            <a:endParaRPr lang="fi-FI" sz="1200" dirty="0"/>
          </a:p>
          <a:p>
            <a:endParaRPr lang="fi-FI" dirty="0"/>
          </a:p>
          <a:p>
            <a:r>
              <a:rPr lang="fi-FI" b="1" dirty="0"/>
              <a:t>APUKYSYMYKSET: </a:t>
            </a:r>
            <a:r>
              <a:rPr lang="fi-FI" dirty="0"/>
              <a:t>Mistä</a:t>
            </a:r>
            <a:r>
              <a:rPr lang="fi-FI" baseline="0" dirty="0"/>
              <a:t> liikkumisen muodosta teillä nautitaan eniten? Missä on haasteita? Onko muilla näihin liikkumishaasteisiin ratkaisuita? </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A1817-8DBE-4F06-9A51-F9FA57715D8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19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kern="1200" baseline="0" dirty="0">
                <a:solidFill>
                  <a:schemeClr val="tx1"/>
                </a:solidFill>
                <a:latin typeface="+mn-lt"/>
                <a:ea typeface="+mn-ea"/>
                <a:cs typeface="+mn-cs"/>
              </a:rPr>
              <a:t>TAVOITE: </a:t>
            </a:r>
            <a:r>
              <a:rPr lang="fi-FI" sz="1200" b="0" i="0" u="none" strike="noStrike" kern="1200" baseline="0" dirty="0">
                <a:solidFill>
                  <a:schemeClr val="tx1"/>
                </a:solidFill>
                <a:latin typeface="+mn-lt"/>
                <a:ea typeface="+mn-ea"/>
                <a:cs typeface="+mn-cs"/>
              </a:rPr>
              <a:t>Huoltajat hahmottavat, miten lasten liikkumiskäyttäytyminen muuttuu peruskoulun aikana. Usein huoltajat eivät ole tietoisia lasten liikkumisen määrästä tai sen suunnasta. Kuvien tavoite on herättää huoltajia pohtimaan oman lapsensa liikkumisen määrää. </a:t>
            </a:r>
          </a:p>
          <a:p>
            <a:endParaRPr lang="fi-FI"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i-FI" sz="1200" b="1" i="0" u="none" strike="noStrike" kern="1200" baseline="0" dirty="0">
                <a:solidFill>
                  <a:schemeClr val="tx1"/>
                </a:solidFill>
                <a:latin typeface="+mn-lt"/>
                <a:ea typeface="+mn-ea"/>
                <a:cs typeface="+mn-cs"/>
              </a:rPr>
              <a:t>TOIMINTA: kysymys + </a:t>
            </a:r>
            <a:r>
              <a:rPr lang="fi-FI" b="1" baseline="0" dirty="0"/>
              <a:t>infon vetäjä esittelee dian + kysyy mahdollisia kommentteja </a:t>
            </a:r>
            <a:endParaRPr lang="fi-FI" sz="1200" b="1" i="0" u="none" strike="noStrike" kern="1200" baseline="0" dirty="0">
              <a:solidFill>
                <a:schemeClr val="tx1"/>
              </a:solidFill>
              <a:latin typeface="+mn-lt"/>
              <a:ea typeface="+mn-ea"/>
              <a:cs typeface="+mn-cs"/>
            </a:endParaRPr>
          </a:p>
          <a:p>
            <a:endParaRPr lang="fi-FI" sz="1200" b="1"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Kuten näissä kuvissa näemme, liikkuminen vähenee iän myötä. </a:t>
            </a:r>
            <a:r>
              <a:rPr lang="fi-FI" sz="1200" b="0" i="0" u="none" strike="noStrike" kern="1200" baseline="0" dirty="0">
                <a:solidFill>
                  <a:srgbClr val="FF0000"/>
                </a:solidFill>
                <a:latin typeface="+mn-lt"/>
                <a:ea typeface="+mn-ea"/>
                <a:cs typeface="+mn-cs"/>
              </a:rPr>
              <a:t>Lapset liikkuvat eniten ja istuvat vähiten aloittaessaan koulun. Tilanne kääntyy täysin peruskoulun aikana. 9.-luokkalaisista enää joka kymmenes täyttää liikkumisen suositukset. </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Erot liikkumisaktiivisuudessa ovat suuria. Pieni osa koululaisista liikkuu yli 24 000 askelta päivässä. Valtaosalla askelmäärä jää paljon vähäisemmäksi, osalla se on jopa reilusti alle 3 000. </a:t>
            </a:r>
          </a:p>
          <a:p>
            <a:r>
              <a:rPr lang="fi-FI" sz="1200" b="0" i="0" u="none" strike="noStrike" kern="1200" baseline="0" dirty="0">
                <a:solidFill>
                  <a:schemeClr val="tx1"/>
                </a:solidFill>
                <a:latin typeface="+mn-lt"/>
                <a:ea typeface="+mn-ea"/>
                <a:cs typeface="+mn-cs"/>
              </a:rPr>
              <a:t>Tavat liikkua ovat hyvin erilaisia. Osa koululaisista haluaa liikkua yhdessä muiden kanssa, osa mieluiten yksin. Toiset pyöräilevät ja kulkevat arkimatkat kävellen. Osalle pallo tai kaverit ovat syy liikkeelle lähtöön. Yhtä oikeaa tapaa liikkua ei ole. Jokainen liikkuu itselleen sopivalla tavalla. </a:t>
            </a:r>
          </a:p>
          <a:p>
            <a:endParaRPr lang="fi-FI" sz="1200" b="0" i="0" u="none" strike="noStrike" kern="1200" baseline="0" dirty="0">
              <a:solidFill>
                <a:schemeClr val="tx1"/>
              </a:solidFill>
              <a:latin typeface="+mn-lt"/>
              <a:ea typeface="+mn-ea"/>
              <a:cs typeface="+mn-cs"/>
            </a:endParaRPr>
          </a:p>
          <a:p>
            <a:r>
              <a:rPr lang="fi-FI" sz="1200" b="1" i="0" u="none" strike="noStrike" kern="1200" baseline="0" dirty="0">
                <a:solidFill>
                  <a:schemeClr val="tx1"/>
                </a:solidFill>
                <a:latin typeface="+mn-lt"/>
                <a:ea typeface="+mn-ea"/>
                <a:cs typeface="+mn-cs"/>
              </a:rPr>
              <a:t>APUKYSYMYKSET: </a:t>
            </a:r>
            <a:r>
              <a:rPr lang="fi-FI" sz="1200" b="0" i="0" u="none" strike="noStrike" kern="1200" baseline="0" dirty="0">
                <a:solidFill>
                  <a:schemeClr val="tx1"/>
                </a:solidFill>
                <a:latin typeface="+mn-lt"/>
                <a:ea typeface="+mn-ea"/>
                <a:cs typeface="+mn-cs"/>
              </a:rPr>
              <a:t>Oletteko aikaisemmin törmänneet tietoon lasten ja nuorten liikkumisen määrästä? Missä ja millaisiin tuloksiin? Millaisia tunteita tulokset herättävät?</a:t>
            </a:r>
            <a:endParaRPr lang="fi-FI" b="0"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A1817-8DBE-4F06-9A51-F9FA57715D8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3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TAVOITE:</a:t>
            </a:r>
            <a:r>
              <a:rPr lang="fi-FI" b="1" baseline="0" dirty="0"/>
              <a:t> </a:t>
            </a:r>
            <a:r>
              <a:rPr lang="fi-FI" baseline="0" dirty="0"/>
              <a:t>Huoltajat näkevät, että arjen liikkumattomuudella on haitallisia vaikutuksia kokonaisvaltaisesti lasten hyvinvointiin. </a:t>
            </a:r>
          </a:p>
          <a:p>
            <a:endParaRPr lang="fi-FI" baseline="0" dirty="0"/>
          </a:p>
          <a:p>
            <a:r>
              <a:rPr lang="fi-FI" b="1" baseline="0" dirty="0"/>
              <a:t>TOIMINTA: </a:t>
            </a:r>
            <a:r>
              <a:rPr lang="fi-FI" baseline="0" dirty="0"/>
              <a:t>Kuten näistä Helsingin sanomien ja Ylen uutisistakin huomaa, liikkumattomuus on vakava ongelma nyky-yhteiskunnassa. Tämän vuoksi asiasta puhutaan ja kaupunki panostaa liikkumattomuuden ehkäisyyn aina vauvasta vaariin.</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E625-F91A-4941-B93F-68C3A9D0551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03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endParaRPr lang="fi-FI" dirty="0"/>
          </a:p>
        </p:txBody>
      </p:sp>
      <p:sp>
        <p:nvSpPr>
          <p:cNvPr id="3" name="Päivämäärän paikkamerkki 3">
            <a:extLst>
              <a:ext uri="{FF2B5EF4-FFF2-40B4-BE49-F238E27FC236}">
                <a16:creationId xmlns:a16="http://schemas.microsoft.com/office/drawing/2014/main" id="{B82DE116-CB3A-F04A-8B59-C84BA49206B7}"/>
              </a:ext>
            </a:extLst>
          </p:cNvPr>
          <p:cNvSpPr>
            <a:spLocks noGrp="1"/>
          </p:cNvSpPr>
          <p:nvPr>
            <p:ph type="dt" sz="half" idx="10"/>
          </p:nvPr>
        </p:nvSpPr>
        <p:spPr/>
        <p:txBody>
          <a:bodyPr/>
          <a:lstStyle>
            <a:lvl1pPr>
              <a:defRPr/>
            </a:lvl1pPr>
          </a:lstStyle>
          <a:p>
            <a:pPr>
              <a:defRPr/>
            </a:pPr>
            <a:fld id="{B0DCF9A3-46EE-DC4A-AD3C-CF70206DD62C}" type="datetime1">
              <a:rPr lang="fi-FI"/>
              <a:pPr>
                <a:defRPr/>
              </a:pPr>
              <a:t>12.8.2021</a:t>
            </a:fld>
            <a:endParaRPr lang="fi-FI" dirty="0"/>
          </a:p>
        </p:txBody>
      </p:sp>
      <p:sp>
        <p:nvSpPr>
          <p:cNvPr id="4" name="Alatunnisteen paikkamerkki 4">
            <a:extLst>
              <a:ext uri="{FF2B5EF4-FFF2-40B4-BE49-F238E27FC236}">
                <a16:creationId xmlns:a16="http://schemas.microsoft.com/office/drawing/2014/main" id="{70D1A60B-2FB7-654B-ABA8-B60914127129}"/>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BE1DB9DB-7196-0F49-9579-BEB6969C9AB0}"/>
              </a:ext>
            </a:extLst>
          </p:cNvPr>
          <p:cNvSpPr>
            <a:spLocks noGrp="1"/>
          </p:cNvSpPr>
          <p:nvPr>
            <p:ph type="sldNum" sz="quarter" idx="12"/>
          </p:nvPr>
        </p:nvSpPr>
        <p:spPr/>
        <p:txBody>
          <a:bodyPr/>
          <a:lstStyle>
            <a:lvl1pPr>
              <a:defRPr/>
            </a:lvl1pPr>
          </a:lstStyle>
          <a:p>
            <a:pPr>
              <a:defRPr/>
            </a:pPr>
            <a:fld id="{0B6E651A-6E85-3D4C-A186-90F2C053E4E7}" type="slidenum">
              <a:rPr lang="fi-FI"/>
              <a:pPr>
                <a:defRPr/>
              </a:pPr>
              <a:t>‹#›</a:t>
            </a:fld>
            <a:endParaRPr lang="fi-FI" dirty="0"/>
          </a:p>
        </p:txBody>
      </p:sp>
    </p:spTree>
    <p:extLst>
      <p:ext uri="{BB962C8B-B14F-4D97-AF65-F5344CB8AC3E}">
        <p14:creationId xmlns:p14="http://schemas.microsoft.com/office/powerpoint/2010/main" val="63806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8"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A6E96F06-665B-6847-9EEB-5323358BCD94}" type="datetime1">
              <a:rPr lang="fi-FI"/>
              <a:pPr>
                <a:defRPr/>
              </a:pPr>
              <a:t>12.8.2021</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311915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2EF9DA39-29EC-F544-9AC2-B2DFD21DD18C}"/>
              </a:ext>
            </a:extLst>
          </p:cNvPr>
          <p:cNvSpPr>
            <a:spLocks noChangeAspect="1"/>
          </p:cNvSpPr>
          <p:nvPr userDrawn="1"/>
        </p:nvSpPr>
        <p:spPr bwMode="auto">
          <a:xfrm>
            <a:off x="11077575" y="0"/>
            <a:ext cx="1112838" cy="6858000"/>
          </a:xfrm>
          <a:custGeom>
            <a:avLst/>
            <a:gdLst>
              <a:gd name="T0" fmla="*/ 14695837 w 2304"/>
              <a:gd name="T1" fmla="*/ 0 h 14300"/>
              <a:gd name="T2" fmla="*/ 8864064 w 2304"/>
              <a:gd name="T3" fmla="*/ 5750169 h 14300"/>
              <a:gd name="T4" fmla="*/ 138329531 w 2304"/>
              <a:gd name="T5" fmla="*/ 132708535 h 14300"/>
              <a:gd name="T6" fmla="*/ 8864064 w 2304"/>
              <a:gd name="T7" fmla="*/ 259437181 h 14300"/>
              <a:gd name="T8" fmla="*/ 129464984 w 2304"/>
              <a:gd name="T9" fmla="*/ 377885871 h 14300"/>
              <a:gd name="T10" fmla="*/ 0 w 2304"/>
              <a:gd name="T11" fmla="*/ 504614038 h 14300"/>
              <a:gd name="T12" fmla="*/ 129464984 w 2304"/>
              <a:gd name="T13" fmla="*/ 631572883 h 14300"/>
              <a:gd name="T14" fmla="*/ 0 w 2304"/>
              <a:gd name="T15" fmla="*/ 758531248 h 14300"/>
              <a:gd name="T16" fmla="*/ 129464984 w 2304"/>
              <a:gd name="T17" fmla="*/ 885490093 h 14300"/>
              <a:gd name="T18" fmla="*/ 0 w 2304"/>
              <a:gd name="T19" fmla="*/ 1012448458 h 14300"/>
              <a:gd name="T20" fmla="*/ 129464984 w 2304"/>
              <a:gd name="T21" fmla="*/ 1139406824 h 14300"/>
              <a:gd name="T22" fmla="*/ 0 w 2304"/>
              <a:gd name="T23" fmla="*/ 1266365669 h 14300"/>
              <a:gd name="T24" fmla="*/ 129464984 w 2304"/>
              <a:gd name="T25" fmla="*/ 1393324034 h 14300"/>
              <a:gd name="T26" fmla="*/ 0 w 2304"/>
              <a:gd name="T27" fmla="*/ 1520282879 h 14300"/>
              <a:gd name="T28" fmla="*/ 135763338 w 2304"/>
              <a:gd name="T29" fmla="*/ 1653451331 h 14300"/>
              <a:gd name="T30" fmla="*/ 8864064 w 2304"/>
              <a:gd name="T31" fmla="*/ 1777649711 h 14300"/>
              <a:gd name="T32" fmla="*/ 138329531 w 2304"/>
              <a:gd name="T33" fmla="*/ 1904608076 h 14300"/>
              <a:gd name="T34" fmla="*/ 8864064 w 2304"/>
              <a:gd name="T35" fmla="*/ 2031566921 h 14300"/>
              <a:gd name="T36" fmla="*/ 138329531 w 2304"/>
              <a:gd name="T37" fmla="*/ 2147483646 h 14300"/>
              <a:gd name="T38" fmla="*/ 8864064 w 2304"/>
              <a:gd name="T39" fmla="*/ 2147483646 h 14300"/>
              <a:gd name="T40" fmla="*/ 138329531 w 2304"/>
              <a:gd name="T41" fmla="*/ 2147483646 h 14300"/>
              <a:gd name="T42" fmla="*/ 8864064 w 2304"/>
              <a:gd name="T43" fmla="*/ 2147483646 h 14300"/>
              <a:gd name="T44" fmla="*/ 129464984 w 2304"/>
              <a:gd name="T45" fmla="*/ 2147483646 h 14300"/>
              <a:gd name="T46" fmla="*/ 0 w 2304"/>
              <a:gd name="T47" fmla="*/ 2147483646 h 14300"/>
              <a:gd name="T48" fmla="*/ 129464984 w 2304"/>
              <a:gd name="T49" fmla="*/ 2147483646 h 14300"/>
              <a:gd name="T50" fmla="*/ 0 w 2304"/>
              <a:gd name="T51" fmla="*/ 2147483646 h 14300"/>
              <a:gd name="T52" fmla="*/ 129464984 w 2304"/>
              <a:gd name="T53" fmla="*/ 2147483646 h 14300"/>
              <a:gd name="T54" fmla="*/ 3498871 w 2304"/>
              <a:gd name="T55" fmla="*/ 2147483646 h 14300"/>
              <a:gd name="T56" fmla="*/ 537454869 w 2304"/>
              <a:gd name="T57" fmla="*/ 2147483646 h 14300"/>
              <a:gd name="T58" fmla="*/ 537454869 w 2304"/>
              <a:gd name="T59" fmla="*/ 0 h 14300"/>
              <a:gd name="T60" fmla="*/ 14695837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a:extLst>
              <a:ext uri="{FF2B5EF4-FFF2-40B4-BE49-F238E27FC236}">
                <a16:creationId xmlns:a16="http://schemas.microsoft.com/office/drawing/2014/main" id="{08061D68-00C2-0645-B5E8-BE1A73438316}"/>
              </a:ext>
            </a:extLst>
          </p:cNvPr>
          <p:cNvSpPr>
            <a:spLocks noGrp="1"/>
          </p:cNvSpPr>
          <p:nvPr>
            <p:ph type="dt" sz="half" idx="10"/>
          </p:nvPr>
        </p:nvSpPr>
        <p:spPr/>
        <p:txBody>
          <a:bodyPr/>
          <a:lstStyle>
            <a:lvl1pPr>
              <a:defRPr/>
            </a:lvl1pPr>
          </a:lstStyle>
          <a:p>
            <a:pPr>
              <a:defRPr/>
            </a:pPr>
            <a:fld id="{F6B89727-6483-7540-B969-751A8728B4EC}" type="datetime1">
              <a:rPr lang="fi-FI"/>
              <a:pPr>
                <a:defRPr/>
              </a:pPr>
              <a:t>12.8.2021</a:t>
            </a:fld>
            <a:endParaRPr lang="fi-FI"/>
          </a:p>
        </p:txBody>
      </p:sp>
      <p:sp>
        <p:nvSpPr>
          <p:cNvPr id="6" name="Alatunnisteen paikkamerkki 4">
            <a:extLst>
              <a:ext uri="{FF2B5EF4-FFF2-40B4-BE49-F238E27FC236}">
                <a16:creationId xmlns:a16="http://schemas.microsoft.com/office/drawing/2014/main" id="{F7926BF8-A34F-6045-8D9A-C5D378E1C544}"/>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48508DF5-AB63-1548-92B6-2D4E4AD7AB22}"/>
              </a:ext>
            </a:extLst>
          </p:cNvPr>
          <p:cNvSpPr>
            <a:spLocks noGrp="1"/>
          </p:cNvSpPr>
          <p:nvPr>
            <p:ph type="sldNum" sz="quarter" idx="12"/>
          </p:nvPr>
        </p:nvSpPr>
        <p:spPr/>
        <p:txBody>
          <a:bodyPr/>
          <a:lstStyle>
            <a:lvl1pPr>
              <a:defRPr/>
            </a:lvl1pPr>
          </a:lstStyle>
          <a:p>
            <a:pPr>
              <a:defRPr/>
            </a:pPr>
            <a:fld id="{498D1D1B-0F5B-6848-A86A-204C17E8DD0D}" type="slidenum">
              <a:rPr lang="fi-FI"/>
              <a:pPr>
                <a:defRPr/>
              </a:pPr>
              <a:t>‹#›</a:t>
            </a:fld>
            <a:endParaRPr lang="fi-FI"/>
          </a:p>
        </p:txBody>
      </p:sp>
    </p:spTree>
    <p:extLst>
      <p:ext uri="{BB962C8B-B14F-4D97-AF65-F5344CB8AC3E}">
        <p14:creationId xmlns:p14="http://schemas.microsoft.com/office/powerpoint/2010/main" val="2797123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AAC5E211-6BEE-FD4C-B8EB-17B9066CC9F5}"/>
              </a:ext>
            </a:extLst>
          </p:cNvPr>
          <p:cNvSpPr>
            <a:spLocks noChangeAspect="1"/>
          </p:cNvSpPr>
          <p:nvPr userDrawn="1"/>
        </p:nvSpPr>
        <p:spPr bwMode="auto">
          <a:xfrm>
            <a:off x="10964863" y="0"/>
            <a:ext cx="1228725" cy="6858000"/>
          </a:xfrm>
          <a:custGeom>
            <a:avLst/>
            <a:gdLst>
              <a:gd name="T0" fmla="*/ 0 w 2539"/>
              <a:gd name="T1" fmla="*/ 2026276670 h 14300"/>
              <a:gd name="T2" fmla="*/ 0 w 2539"/>
              <a:gd name="T3" fmla="*/ 2026276670 h 14300"/>
              <a:gd name="T4" fmla="*/ 84321314 w 2539"/>
              <a:gd name="T5" fmla="*/ 2147483646 h 14300"/>
              <a:gd name="T6" fmla="*/ 0 w 2539"/>
              <a:gd name="T7" fmla="*/ 2147483646 h 14300"/>
              <a:gd name="T8" fmla="*/ 0 w 2539"/>
              <a:gd name="T9" fmla="*/ 2147483646 h 14300"/>
              <a:gd name="T10" fmla="*/ 0 w 2539"/>
              <a:gd name="T11" fmla="*/ 2147483646 h 14300"/>
              <a:gd name="T12" fmla="*/ 84321314 w 2539"/>
              <a:gd name="T13" fmla="*/ 2147483646 h 14300"/>
              <a:gd name="T14" fmla="*/ 0 w 2539"/>
              <a:gd name="T15" fmla="*/ 2147483646 h 14300"/>
              <a:gd name="T16" fmla="*/ 0 w 2539"/>
              <a:gd name="T17" fmla="*/ 2147483646 h 14300"/>
              <a:gd name="T18" fmla="*/ 0 w 2539"/>
              <a:gd name="T19" fmla="*/ 2147483646 h 14300"/>
              <a:gd name="T20" fmla="*/ 85023995 w 2539"/>
              <a:gd name="T21" fmla="*/ 2147483646 h 14300"/>
              <a:gd name="T22" fmla="*/ 0 w 2539"/>
              <a:gd name="T23" fmla="*/ 2147483646 h 14300"/>
              <a:gd name="T24" fmla="*/ 85023995 w 2539"/>
              <a:gd name="T25" fmla="*/ 2147483646 h 14300"/>
              <a:gd name="T26" fmla="*/ 0 w 2539"/>
              <a:gd name="T27" fmla="*/ 2147483646 h 14300"/>
              <a:gd name="T28" fmla="*/ 85023995 w 2539"/>
              <a:gd name="T29" fmla="*/ 2147483646 h 14300"/>
              <a:gd name="T30" fmla="*/ 0 w 2539"/>
              <a:gd name="T31" fmla="*/ 2147483646 h 14300"/>
              <a:gd name="T32" fmla="*/ 594698061 w 2539"/>
              <a:gd name="T33" fmla="*/ 2147483646 h 14300"/>
              <a:gd name="T34" fmla="*/ 594698061 w 2539"/>
              <a:gd name="T35" fmla="*/ 0 h 14300"/>
              <a:gd name="T36" fmla="*/ 0 w 2539"/>
              <a:gd name="T37" fmla="*/ 0 h 14300"/>
              <a:gd name="T38" fmla="*/ 85023995 w 2539"/>
              <a:gd name="T39" fmla="*/ 126728646 h 14300"/>
              <a:gd name="T40" fmla="*/ 0 w 2539"/>
              <a:gd name="T41" fmla="*/ 253227094 h 14300"/>
              <a:gd name="T42" fmla="*/ 85023995 w 2539"/>
              <a:gd name="T43" fmla="*/ 379725542 h 14300"/>
              <a:gd name="T44" fmla="*/ 0 w 2539"/>
              <a:gd name="T45" fmla="*/ 506454188 h 14300"/>
              <a:gd name="T46" fmla="*/ 85023995 w 2539"/>
              <a:gd name="T47" fmla="*/ 632952636 h 14300"/>
              <a:gd name="T48" fmla="*/ 0 w 2539"/>
              <a:gd name="T49" fmla="*/ 759681282 h 14300"/>
              <a:gd name="T50" fmla="*/ 85023995 w 2539"/>
              <a:gd name="T51" fmla="*/ 886179730 h 14300"/>
              <a:gd name="T52" fmla="*/ 0 w 2539"/>
              <a:gd name="T53" fmla="*/ 1012908376 h 14300"/>
              <a:gd name="T54" fmla="*/ 85023995 w 2539"/>
              <a:gd name="T55" fmla="*/ 1139406824 h 14300"/>
              <a:gd name="T56" fmla="*/ 0 w 2539"/>
              <a:gd name="T57" fmla="*/ 1266135470 h 14300"/>
              <a:gd name="T58" fmla="*/ 85023995 w 2539"/>
              <a:gd name="T59" fmla="*/ 1392633918 h 14300"/>
              <a:gd name="T60" fmla="*/ 0 w 2539"/>
              <a:gd name="T61" fmla="*/ 1519362564 h 14300"/>
              <a:gd name="T62" fmla="*/ 85023995 w 2539"/>
              <a:gd name="T63" fmla="*/ 1645861012 h 14300"/>
              <a:gd name="T64" fmla="*/ 0 w 2539"/>
              <a:gd name="T65" fmla="*/ 1772359939 h 14300"/>
              <a:gd name="T66" fmla="*/ 85023995 w 2539"/>
              <a:gd name="T67" fmla="*/ 1899088585 h 14300"/>
              <a:gd name="T68" fmla="*/ 0 w 2539"/>
              <a:gd name="T69" fmla="*/ 2025587033 h 14300"/>
              <a:gd name="T70" fmla="*/ 0 w 2539"/>
              <a:gd name="T71" fmla="*/ 2026276670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a:extLst>
              <a:ext uri="{FF2B5EF4-FFF2-40B4-BE49-F238E27FC236}">
                <a16:creationId xmlns:a16="http://schemas.microsoft.com/office/drawing/2014/main" id="{0A566105-9149-3D40-B0F0-3B35700747DB}"/>
              </a:ext>
            </a:extLst>
          </p:cNvPr>
          <p:cNvSpPr>
            <a:spLocks noGrp="1"/>
          </p:cNvSpPr>
          <p:nvPr>
            <p:ph type="dt" sz="half" idx="10"/>
          </p:nvPr>
        </p:nvSpPr>
        <p:spPr/>
        <p:txBody>
          <a:bodyPr/>
          <a:lstStyle>
            <a:lvl1pPr>
              <a:defRPr/>
            </a:lvl1pPr>
          </a:lstStyle>
          <a:p>
            <a:pPr>
              <a:defRPr/>
            </a:pPr>
            <a:fld id="{810B91FC-4EA7-2046-B8CA-A77208F1FCB8}" type="datetime1">
              <a:rPr lang="fi-FI"/>
              <a:pPr>
                <a:defRPr/>
              </a:pPr>
              <a:t>12.8.2021</a:t>
            </a:fld>
            <a:endParaRPr lang="fi-FI"/>
          </a:p>
        </p:txBody>
      </p:sp>
      <p:sp>
        <p:nvSpPr>
          <p:cNvPr id="6" name="Alatunnisteen paikkamerkki 4">
            <a:extLst>
              <a:ext uri="{FF2B5EF4-FFF2-40B4-BE49-F238E27FC236}">
                <a16:creationId xmlns:a16="http://schemas.microsoft.com/office/drawing/2014/main" id="{8436F6DD-802E-C14D-B7F0-1160ACFBE129}"/>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C3D17B6D-02CC-D044-BE4F-A058BFF6F687}"/>
              </a:ext>
            </a:extLst>
          </p:cNvPr>
          <p:cNvSpPr>
            <a:spLocks noGrp="1"/>
          </p:cNvSpPr>
          <p:nvPr>
            <p:ph type="sldNum" sz="quarter" idx="12"/>
          </p:nvPr>
        </p:nvSpPr>
        <p:spPr/>
        <p:txBody>
          <a:bodyPr/>
          <a:lstStyle>
            <a:lvl1pPr>
              <a:defRPr/>
            </a:lvl1pPr>
          </a:lstStyle>
          <a:p>
            <a:pPr>
              <a:defRPr/>
            </a:pPr>
            <a:fld id="{C64F5B31-2932-9445-88BA-1325345EA68D}" type="slidenum">
              <a:rPr lang="fi-FI"/>
              <a:pPr>
                <a:defRPr/>
              </a:pPr>
              <a:t>‹#›</a:t>
            </a:fld>
            <a:endParaRPr lang="fi-FI"/>
          </a:p>
        </p:txBody>
      </p:sp>
    </p:spTree>
    <p:extLst>
      <p:ext uri="{BB962C8B-B14F-4D97-AF65-F5344CB8AC3E}">
        <p14:creationId xmlns:p14="http://schemas.microsoft.com/office/powerpoint/2010/main" val="281505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B5F1144-9BAE-994D-AD19-B5E62736DE74}"/>
              </a:ext>
            </a:extLst>
          </p:cNvPr>
          <p:cNvSpPr>
            <a:spLocks noChangeAspect="1"/>
          </p:cNvSpPr>
          <p:nvPr userDrawn="1"/>
        </p:nvSpPr>
        <p:spPr bwMode="auto">
          <a:xfrm>
            <a:off x="10887075" y="0"/>
            <a:ext cx="1304925" cy="6858000"/>
          </a:xfrm>
          <a:custGeom>
            <a:avLst/>
            <a:gdLst>
              <a:gd name="T0" fmla="*/ 0 w 2700"/>
              <a:gd name="T1" fmla="*/ 7820038 h 14300"/>
              <a:gd name="T2" fmla="*/ 102773476 w 2700"/>
              <a:gd name="T3" fmla="*/ 69229352 h 14300"/>
              <a:gd name="T4" fmla="*/ 102773476 w 2700"/>
              <a:gd name="T5" fmla="*/ 139378539 h 14300"/>
              <a:gd name="T6" fmla="*/ 0 w 2700"/>
              <a:gd name="T7" fmla="*/ 200787853 h 14300"/>
              <a:gd name="T8" fmla="*/ 102773476 w 2700"/>
              <a:gd name="T9" fmla="*/ 262197166 h 14300"/>
              <a:gd name="T10" fmla="*/ 102773476 w 2700"/>
              <a:gd name="T11" fmla="*/ 332346353 h 14300"/>
              <a:gd name="T12" fmla="*/ 0 w 2700"/>
              <a:gd name="T13" fmla="*/ 393295749 h 14300"/>
              <a:gd name="T14" fmla="*/ 102773476 w 2700"/>
              <a:gd name="T15" fmla="*/ 454704583 h 14300"/>
              <a:gd name="T16" fmla="*/ 102773476 w 2700"/>
              <a:gd name="T17" fmla="*/ 524854250 h 14300"/>
              <a:gd name="T18" fmla="*/ 0 w 2700"/>
              <a:gd name="T19" fmla="*/ 586033365 h 14300"/>
              <a:gd name="T20" fmla="*/ 102773476 w 2700"/>
              <a:gd name="T21" fmla="*/ 647442678 h 14300"/>
              <a:gd name="T22" fmla="*/ 102773476 w 2700"/>
              <a:gd name="T23" fmla="*/ 717591866 h 14300"/>
              <a:gd name="T24" fmla="*/ 0 w 2700"/>
              <a:gd name="T25" fmla="*/ 779001179 h 14300"/>
              <a:gd name="T26" fmla="*/ 102773476 w 2700"/>
              <a:gd name="T27" fmla="*/ 840410493 h 14300"/>
              <a:gd name="T28" fmla="*/ 102773476 w 2700"/>
              <a:gd name="T29" fmla="*/ 910559680 h 14300"/>
              <a:gd name="T30" fmla="*/ 0 w 2700"/>
              <a:gd name="T31" fmla="*/ 971968993 h 14300"/>
              <a:gd name="T32" fmla="*/ 102773476 w 2700"/>
              <a:gd name="T33" fmla="*/ 1033378307 h 14300"/>
              <a:gd name="T34" fmla="*/ 102773476 w 2700"/>
              <a:gd name="T35" fmla="*/ 1103527494 h 14300"/>
              <a:gd name="T36" fmla="*/ 0 w 2700"/>
              <a:gd name="T37" fmla="*/ 1165166527 h 14300"/>
              <a:gd name="T38" fmla="*/ 102773476 w 2700"/>
              <a:gd name="T39" fmla="*/ 1226575840 h 14300"/>
              <a:gd name="T40" fmla="*/ 102773476 w 2700"/>
              <a:gd name="T41" fmla="*/ 1296725027 h 14300"/>
              <a:gd name="T42" fmla="*/ 0 w 2700"/>
              <a:gd name="T43" fmla="*/ 1357904622 h 14300"/>
              <a:gd name="T44" fmla="*/ 102773476 w 2700"/>
              <a:gd name="T45" fmla="*/ 1419543655 h 14300"/>
              <a:gd name="T46" fmla="*/ 102773476 w 2700"/>
              <a:gd name="T47" fmla="*/ 1489463123 h 14300"/>
              <a:gd name="T48" fmla="*/ 0 w 2700"/>
              <a:gd name="T49" fmla="*/ 1550412519 h 14300"/>
              <a:gd name="T50" fmla="*/ 102773476 w 2700"/>
              <a:gd name="T51" fmla="*/ 1611821832 h 14300"/>
              <a:gd name="T52" fmla="*/ 102773476 w 2700"/>
              <a:gd name="T53" fmla="*/ 1681971019 h 14300"/>
              <a:gd name="T54" fmla="*/ 0 w 2700"/>
              <a:gd name="T55" fmla="*/ 1743380333 h 14300"/>
              <a:gd name="T56" fmla="*/ 102773476 w 2700"/>
              <a:gd name="T57" fmla="*/ 1804789646 h 14300"/>
              <a:gd name="T58" fmla="*/ 102773476 w 2700"/>
              <a:gd name="T59" fmla="*/ 1874938834 h 14300"/>
              <a:gd name="T60" fmla="*/ 0 w 2700"/>
              <a:gd name="T61" fmla="*/ 1936348147 h 14300"/>
              <a:gd name="T62" fmla="*/ 102773476 w 2700"/>
              <a:gd name="T63" fmla="*/ 1997757461 h 14300"/>
              <a:gd name="T64" fmla="*/ 102773476 w 2700"/>
              <a:gd name="T65" fmla="*/ 2067906648 h 14300"/>
              <a:gd name="T66" fmla="*/ 0 w 2700"/>
              <a:gd name="T67" fmla="*/ 2129085763 h 14300"/>
              <a:gd name="T68" fmla="*/ 102773476 w 2700"/>
              <a:gd name="T69" fmla="*/ 2147483646 h 14300"/>
              <a:gd name="T70" fmla="*/ 126831460 w 2700"/>
              <a:gd name="T71" fmla="*/ 2147483646 h 14300"/>
              <a:gd name="T72" fmla="*/ 21489215 w 2700"/>
              <a:gd name="T73" fmla="*/ 2147483646 h 14300"/>
              <a:gd name="T74" fmla="*/ 23591111 w 2700"/>
              <a:gd name="T75" fmla="*/ 2147483646 h 14300"/>
              <a:gd name="T76" fmla="*/ 126831460 w 2700"/>
              <a:gd name="T77" fmla="*/ 2147483646 h 14300"/>
              <a:gd name="T78" fmla="*/ 22423445 w 2700"/>
              <a:gd name="T79" fmla="*/ 2147483646 h 14300"/>
              <a:gd name="T80" fmla="*/ 23591111 w 2700"/>
              <a:gd name="T81" fmla="*/ 2147483646 h 14300"/>
              <a:gd name="T82" fmla="*/ 126831460 w 2700"/>
              <a:gd name="T83" fmla="*/ 2147483646 h 14300"/>
              <a:gd name="T84" fmla="*/ 22423445 w 2700"/>
              <a:gd name="T85" fmla="*/ 2147483646 h 14300"/>
              <a:gd name="T86" fmla="*/ 23591111 w 2700"/>
              <a:gd name="T87" fmla="*/ 2147483646 h 14300"/>
              <a:gd name="T88" fmla="*/ 126831460 w 2700"/>
              <a:gd name="T89" fmla="*/ 2147483646 h 14300"/>
              <a:gd name="T90" fmla="*/ 22423445 w 2700"/>
              <a:gd name="T91" fmla="*/ 2147483646 h 14300"/>
              <a:gd name="T92" fmla="*/ 23591111 w 2700"/>
              <a:gd name="T93" fmla="*/ 2147483646 h 14300"/>
              <a:gd name="T94" fmla="*/ 126831460 w 2700"/>
              <a:gd name="T95" fmla="*/ 2147483646 h 14300"/>
              <a:gd name="T96" fmla="*/ 22423445 w 2700"/>
              <a:gd name="T97" fmla="*/ 2147483646 h 14300"/>
              <a:gd name="T98" fmla="*/ 23591111 w 2700"/>
              <a:gd name="T99" fmla="*/ 2147483646 h 14300"/>
              <a:gd name="T100" fmla="*/ 126831460 w 2700"/>
              <a:gd name="T101" fmla="*/ 2147483646 h 14300"/>
              <a:gd name="T102" fmla="*/ 22423445 w 2700"/>
              <a:gd name="T103" fmla="*/ 2147483646 h 14300"/>
              <a:gd name="T104" fmla="*/ 630654787 w 2700"/>
              <a:gd name="T105" fmla="*/ 2147483646 h 14300"/>
              <a:gd name="T106" fmla="*/ 700793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a:extLst>
              <a:ext uri="{FF2B5EF4-FFF2-40B4-BE49-F238E27FC236}">
                <a16:creationId xmlns:a16="http://schemas.microsoft.com/office/drawing/2014/main" id="{78097F4C-6F0F-FB49-8272-39F3855D52C1}"/>
              </a:ext>
            </a:extLst>
          </p:cNvPr>
          <p:cNvSpPr>
            <a:spLocks noGrp="1"/>
          </p:cNvSpPr>
          <p:nvPr>
            <p:ph type="dt" sz="half" idx="10"/>
          </p:nvPr>
        </p:nvSpPr>
        <p:spPr/>
        <p:txBody>
          <a:bodyPr/>
          <a:lstStyle>
            <a:lvl1pPr>
              <a:defRPr/>
            </a:lvl1pPr>
          </a:lstStyle>
          <a:p>
            <a:pPr>
              <a:defRPr/>
            </a:pPr>
            <a:fld id="{13ECDEE2-F82A-C94A-BD77-C0A4A66A33D7}" type="datetime1">
              <a:rPr lang="fi-FI"/>
              <a:pPr>
                <a:defRPr/>
              </a:pPr>
              <a:t>12.8.2021</a:t>
            </a:fld>
            <a:endParaRPr lang="fi-FI"/>
          </a:p>
        </p:txBody>
      </p:sp>
      <p:sp>
        <p:nvSpPr>
          <p:cNvPr id="6" name="Alatunnisteen paikkamerkki 4">
            <a:extLst>
              <a:ext uri="{FF2B5EF4-FFF2-40B4-BE49-F238E27FC236}">
                <a16:creationId xmlns:a16="http://schemas.microsoft.com/office/drawing/2014/main" id="{A4775DF1-4138-E64C-9D04-52753103087A}"/>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77A65C74-26CE-9B47-8F86-229E9C82AFCC}"/>
              </a:ext>
            </a:extLst>
          </p:cNvPr>
          <p:cNvSpPr>
            <a:spLocks noGrp="1"/>
          </p:cNvSpPr>
          <p:nvPr>
            <p:ph type="sldNum" sz="quarter" idx="12"/>
          </p:nvPr>
        </p:nvSpPr>
        <p:spPr/>
        <p:txBody>
          <a:bodyPr/>
          <a:lstStyle>
            <a:lvl1pPr>
              <a:defRPr/>
            </a:lvl1pPr>
          </a:lstStyle>
          <a:p>
            <a:pPr>
              <a:defRPr/>
            </a:pPr>
            <a:fld id="{90B684B0-CDAE-8C48-8F42-43DB05ACEE07}" type="slidenum">
              <a:rPr lang="fi-FI"/>
              <a:pPr>
                <a:defRPr/>
              </a:pPr>
              <a:t>‹#›</a:t>
            </a:fld>
            <a:endParaRPr lang="fi-FI"/>
          </a:p>
        </p:txBody>
      </p:sp>
    </p:spTree>
    <p:extLst>
      <p:ext uri="{BB962C8B-B14F-4D97-AF65-F5344CB8AC3E}">
        <p14:creationId xmlns:p14="http://schemas.microsoft.com/office/powerpoint/2010/main" val="175299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3DE3422-873B-344F-8AA7-9322CF082061}"/>
              </a:ext>
            </a:extLst>
          </p:cNvPr>
          <p:cNvSpPr>
            <a:spLocks noChangeAspect="1"/>
          </p:cNvSpPr>
          <p:nvPr userDrawn="1"/>
        </p:nvSpPr>
        <p:spPr bwMode="auto">
          <a:xfrm>
            <a:off x="10902950" y="0"/>
            <a:ext cx="1290638" cy="6858000"/>
          </a:xfrm>
          <a:custGeom>
            <a:avLst/>
            <a:gdLst>
              <a:gd name="T0" fmla="*/ 85333119 w 2658"/>
              <a:gd name="T1" fmla="*/ 0 h 14271"/>
              <a:gd name="T2" fmla="*/ 0 w 2658"/>
              <a:gd name="T3" fmla="*/ 126782415 h 14271"/>
              <a:gd name="T4" fmla="*/ 85333119 w 2658"/>
              <a:gd name="T5" fmla="*/ 253564350 h 14271"/>
              <a:gd name="T6" fmla="*/ 0 w 2658"/>
              <a:gd name="T7" fmla="*/ 380346766 h 14271"/>
              <a:gd name="T8" fmla="*/ 85333119 w 2658"/>
              <a:gd name="T9" fmla="*/ 507129181 h 14271"/>
              <a:gd name="T10" fmla="*/ 0 w 2658"/>
              <a:gd name="T11" fmla="*/ 633911116 h 14271"/>
              <a:gd name="T12" fmla="*/ 85333119 w 2658"/>
              <a:gd name="T13" fmla="*/ 760462865 h 14271"/>
              <a:gd name="T14" fmla="*/ 0 w 2658"/>
              <a:gd name="T15" fmla="*/ 887244800 h 14271"/>
              <a:gd name="T16" fmla="*/ 85333119 w 2658"/>
              <a:gd name="T17" fmla="*/ 1014027215 h 14271"/>
              <a:gd name="T18" fmla="*/ 0 w 2658"/>
              <a:gd name="T19" fmla="*/ 1140809630 h 14271"/>
              <a:gd name="T20" fmla="*/ 85333119 w 2658"/>
              <a:gd name="T21" fmla="*/ 1267591565 h 14271"/>
              <a:gd name="T22" fmla="*/ 0 w 2658"/>
              <a:gd name="T23" fmla="*/ 1394373981 h 14271"/>
              <a:gd name="T24" fmla="*/ 85333119 w 2658"/>
              <a:gd name="T25" fmla="*/ 1521156396 h 14271"/>
              <a:gd name="T26" fmla="*/ 0 w 2658"/>
              <a:gd name="T27" fmla="*/ 1647938331 h 14271"/>
              <a:gd name="T28" fmla="*/ 85333119 w 2658"/>
              <a:gd name="T29" fmla="*/ 1774720746 h 14271"/>
              <a:gd name="T30" fmla="*/ 0 w 2658"/>
              <a:gd name="T31" fmla="*/ 1901503162 h 14271"/>
              <a:gd name="T32" fmla="*/ 85333119 w 2658"/>
              <a:gd name="T33" fmla="*/ 2028054430 h 14271"/>
              <a:gd name="T34" fmla="*/ 0 w 2658"/>
              <a:gd name="T35" fmla="*/ 2147483646 h 14271"/>
              <a:gd name="T36" fmla="*/ 85333119 w 2658"/>
              <a:gd name="T37" fmla="*/ 2147483646 h 14271"/>
              <a:gd name="T38" fmla="*/ 0 w 2658"/>
              <a:gd name="T39" fmla="*/ 2147483646 h 14271"/>
              <a:gd name="T40" fmla="*/ 85333119 w 2658"/>
              <a:gd name="T41" fmla="*/ 2147483646 h 14271"/>
              <a:gd name="T42" fmla="*/ 0 w 2658"/>
              <a:gd name="T43" fmla="*/ 2147483646 h 14271"/>
              <a:gd name="T44" fmla="*/ 85333119 w 2658"/>
              <a:gd name="T45" fmla="*/ 2147483646 h 14271"/>
              <a:gd name="T46" fmla="*/ 0 w 2658"/>
              <a:gd name="T47" fmla="*/ 2147483646 h 14271"/>
              <a:gd name="T48" fmla="*/ 85333119 w 2658"/>
              <a:gd name="T49" fmla="*/ 2147483646 h 14271"/>
              <a:gd name="T50" fmla="*/ 0 w 2658"/>
              <a:gd name="T51" fmla="*/ 2147483646 h 14271"/>
              <a:gd name="T52" fmla="*/ 85333119 w 2658"/>
              <a:gd name="T53" fmla="*/ 2147483646 h 14271"/>
              <a:gd name="T54" fmla="*/ 626561534 w 2658"/>
              <a:gd name="T55" fmla="*/ 2147483646 h 14271"/>
              <a:gd name="T56" fmla="*/ 626561534 w 2658"/>
              <a:gd name="T57" fmla="*/ 231147 h 14271"/>
              <a:gd name="T58" fmla="*/ 8533311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a:extLst>
              <a:ext uri="{FF2B5EF4-FFF2-40B4-BE49-F238E27FC236}">
                <a16:creationId xmlns:a16="http://schemas.microsoft.com/office/drawing/2014/main" id="{8513331A-7AF0-7E4D-83BC-EDB3F2230D1B}"/>
              </a:ext>
            </a:extLst>
          </p:cNvPr>
          <p:cNvSpPr>
            <a:spLocks noGrp="1"/>
          </p:cNvSpPr>
          <p:nvPr>
            <p:ph type="dt" sz="half" idx="10"/>
          </p:nvPr>
        </p:nvSpPr>
        <p:spPr/>
        <p:txBody>
          <a:bodyPr/>
          <a:lstStyle>
            <a:lvl1pPr>
              <a:defRPr/>
            </a:lvl1pPr>
          </a:lstStyle>
          <a:p>
            <a:pPr>
              <a:defRPr/>
            </a:pPr>
            <a:fld id="{A9E54A13-B268-804E-AD87-FE0A6EC97B5B}" type="datetime1">
              <a:rPr lang="fi-FI"/>
              <a:pPr>
                <a:defRPr/>
              </a:pPr>
              <a:t>12.8.2021</a:t>
            </a:fld>
            <a:endParaRPr lang="fi-FI"/>
          </a:p>
        </p:txBody>
      </p:sp>
      <p:sp>
        <p:nvSpPr>
          <p:cNvPr id="6" name="Alatunnisteen paikkamerkki 4">
            <a:extLst>
              <a:ext uri="{FF2B5EF4-FFF2-40B4-BE49-F238E27FC236}">
                <a16:creationId xmlns:a16="http://schemas.microsoft.com/office/drawing/2014/main" id="{E4F89B1F-4A77-A542-A0D5-5DCB76CD7C1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DA1623E7-A75B-7D4D-B01F-65376456287A}"/>
              </a:ext>
            </a:extLst>
          </p:cNvPr>
          <p:cNvSpPr>
            <a:spLocks noGrp="1"/>
          </p:cNvSpPr>
          <p:nvPr>
            <p:ph type="sldNum" sz="quarter" idx="12"/>
          </p:nvPr>
        </p:nvSpPr>
        <p:spPr/>
        <p:txBody>
          <a:bodyPr/>
          <a:lstStyle>
            <a:lvl1pPr>
              <a:defRPr/>
            </a:lvl1pPr>
          </a:lstStyle>
          <a:p>
            <a:pPr>
              <a:defRPr/>
            </a:pPr>
            <a:fld id="{3590D260-8ABE-DF41-AF19-876C029952DC}" type="slidenum">
              <a:rPr lang="fi-FI"/>
              <a:pPr>
                <a:defRPr/>
              </a:pPr>
              <a:t>‹#›</a:t>
            </a:fld>
            <a:endParaRPr lang="fi-FI"/>
          </a:p>
        </p:txBody>
      </p:sp>
    </p:spTree>
    <p:extLst>
      <p:ext uri="{BB962C8B-B14F-4D97-AF65-F5344CB8AC3E}">
        <p14:creationId xmlns:p14="http://schemas.microsoft.com/office/powerpoint/2010/main" val="19913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EC0D08CB-D0A2-874F-95DC-26F8F1617E2E}"/>
              </a:ext>
            </a:extLst>
          </p:cNvPr>
          <p:cNvSpPr>
            <a:spLocks noGrp="1"/>
          </p:cNvSpPr>
          <p:nvPr>
            <p:ph type="dt" sz="half" idx="10"/>
          </p:nvPr>
        </p:nvSpPr>
        <p:spPr/>
        <p:txBody>
          <a:bodyPr/>
          <a:lstStyle>
            <a:lvl1pPr>
              <a:defRPr/>
            </a:lvl1pPr>
          </a:lstStyle>
          <a:p>
            <a:pPr>
              <a:defRPr/>
            </a:pPr>
            <a:fld id="{DD23830C-CB2D-7843-B0EA-80F55B02C2F1}" type="datetime1">
              <a:rPr lang="fi-FI"/>
              <a:pPr>
                <a:defRPr/>
              </a:pPr>
              <a:t>12.8.2021</a:t>
            </a:fld>
            <a:endParaRPr lang="fi-FI" dirty="0"/>
          </a:p>
        </p:txBody>
      </p:sp>
      <p:sp>
        <p:nvSpPr>
          <p:cNvPr id="6" name="Alatunnisteen paikkamerkki 4">
            <a:extLst>
              <a:ext uri="{FF2B5EF4-FFF2-40B4-BE49-F238E27FC236}">
                <a16:creationId xmlns:a16="http://schemas.microsoft.com/office/drawing/2014/main" id="{7739D509-1D28-5242-A2CE-BEDB492531A8}"/>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3B4FCCA6-7E54-5D4A-9173-D061561F40B8}"/>
              </a:ext>
            </a:extLst>
          </p:cNvPr>
          <p:cNvSpPr>
            <a:spLocks noGrp="1"/>
          </p:cNvSpPr>
          <p:nvPr>
            <p:ph type="sldNum" sz="quarter" idx="12"/>
          </p:nvPr>
        </p:nvSpPr>
        <p:spPr/>
        <p:txBody>
          <a:bodyPr/>
          <a:lstStyle>
            <a:lvl1pPr>
              <a:defRPr/>
            </a:lvl1pPr>
          </a:lstStyle>
          <a:p>
            <a:pPr>
              <a:defRPr/>
            </a:pPr>
            <a:fld id="{65E1E749-18FB-D049-92AA-3E08CD2DFDA3}" type="slidenum">
              <a:rPr lang="fi-FI"/>
              <a:pPr>
                <a:defRPr/>
              </a:pPr>
              <a:t>‹#›</a:t>
            </a:fld>
            <a:endParaRPr lang="fi-FI" dirty="0"/>
          </a:p>
        </p:txBody>
      </p:sp>
    </p:spTree>
    <p:extLst>
      <p:ext uri="{BB962C8B-B14F-4D97-AF65-F5344CB8AC3E}">
        <p14:creationId xmlns:p14="http://schemas.microsoft.com/office/powerpoint/2010/main" val="922548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7" name="Päivämäärän paikkamerkki 3">
            <a:extLst>
              <a:ext uri="{FF2B5EF4-FFF2-40B4-BE49-F238E27FC236}">
                <a16:creationId xmlns:a16="http://schemas.microsoft.com/office/drawing/2014/main" id="{F0FBC089-BA33-2B46-9EF5-32D78733493B}"/>
              </a:ext>
            </a:extLst>
          </p:cNvPr>
          <p:cNvSpPr>
            <a:spLocks noGrp="1"/>
          </p:cNvSpPr>
          <p:nvPr>
            <p:ph type="dt" sz="half" idx="15"/>
          </p:nvPr>
        </p:nvSpPr>
        <p:spPr/>
        <p:txBody>
          <a:bodyPr/>
          <a:lstStyle>
            <a:lvl1pPr>
              <a:defRPr/>
            </a:lvl1pPr>
          </a:lstStyle>
          <a:p>
            <a:pPr>
              <a:defRPr/>
            </a:pPr>
            <a:fld id="{73DD32F8-42EA-2042-8C55-03E88AC15314}" type="datetime1">
              <a:rPr lang="fi-FI"/>
              <a:pPr>
                <a:defRPr/>
              </a:pPr>
              <a:t>12.8.2021</a:t>
            </a:fld>
            <a:endParaRPr lang="fi-FI" dirty="0"/>
          </a:p>
        </p:txBody>
      </p:sp>
      <p:sp>
        <p:nvSpPr>
          <p:cNvPr id="8" name="Alatunnisteen paikkamerkki 4">
            <a:extLst>
              <a:ext uri="{FF2B5EF4-FFF2-40B4-BE49-F238E27FC236}">
                <a16:creationId xmlns:a16="http://schemas.microsoft.com/office/drawing/2014/main" id="{6A31815B-C589-5847-8271-DB4424AE9F38}"/>
              </a:ext>
            </a:extLst>
          </p:cNvPr>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5DE50650-B962-C844-A7C7-90E961C06BAA}"/>
              </a:ext>
            </a:extLst>
          </p:cNvPr>
          <p:cNvSpPr>
            <a:spLocks noGrp="1"/>
          </p:cNvSpPr>
          <p:nvPr>
            <p:ph type="sldNum" sz="quarter" idx="17"/>
          </p:nvPr>
        </p:nvSpPr>
        <p:spPr/>
        <p:txBody>
          <a:bodyPr/>
          <a:lstStyle>
            <a:lvl1pPr>
              <a:defRPr/>
            </a:lvl1pPr>
          </a:lstStyle>
          <a:p>
            <a:pPr>
              <a:defRPr/>
            </a:pPr>
            <a:fld id="{6A013851-F671-F344-9634-D31A2F030CCB}" type="slidenum">
              <a:rPr lang="fi-FI"/>
              <a:pPr>
                <a:defRPr/>
              </a:pPr>
              <a:t>‹#›</a:t>
            </a:fld>
            <a:endParaRPr lang="fi-FI" dirty="0"/>
          </a:p>
        </p:txBody>
      </p:sp>
    </p:spTree>
    <p:extLst>
      <p:ext uri="{BB962C8B-B14F-4D97-AF65-F5344CB8AC3E}">
        <p14:creationId xmlns:p14="http://schemas.microsoft.com/office/powerpoint/2010/main" val="212014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a:extLst>
              <a:ext uri="{FF2B5EF4-FFF2-40B4-BE49-F238E27FC236}">
                <a16:creationId xmlns:a16="http://schemas.microsoft.com/office/drawing/2014/main" id="{98520AB3-5A2A-F148-BBB7-1DBD244EB021}"/>
              </a:ext>
            </a:extLst>
          </p:cNvPr>
          <p:cNvSpPr>
            <a:spLocks noGrp="1"/>
          </p:cNvSpPr>
          <p:nvPr>
            <p:ph type="dt" sz="half" idx="14"/>
          </p:nvPr>
        </p:nvSpPr>
        <p:spPr/>
        <p:txBody>
          <a:bodyPr/>
          <a:lstStyle>
            <a:lvl1pPr>
              <a:defRPr/>
            </a:lvl1pPr>
          </a:lstStyle>
          <a:p>
            <a:pPr>
              <a:defRPr/>
            </a:pPr>
            <a:fld id="{25493082-0381-D443-A079-E739CABCC45B}" type="datetime1">
              <a:rPr lang="fi-FI"/>
              <a:pPr>
                <a:defRPr/>
              </a:pPr>
              <a:t>12.8.2021</a:t>
            </a:fld>
            <a:endParaRPr lang="fi-FI" dirty="0"/>
          </a:p>
        </p:txBody>
      </p:sp>
      <p:sp>
        <p:nvSpPr>
          <p:cNvPr id="6" name="Alatunnisteen paikkamerkki 4">
            <a:extLst>
              <a:ext uri="{FF2B5EF4-FFF2-40B4-BE49-F238E27FC236}">
                <a16:creationId xmlns:a16="http://schemas.microsoft.com/office/drawing/2014/main" id="{E235F370-ADFC-5B49-A184-A25C697CEB6F}"/>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C0B3576F-1B44-414D-9444-F524169074A1}"/>
              </a:ext>
            </a:extLst>
          </p:cNvPr>
          <p:cNvSpPr>
            <a:spLocks noGrp="1"/>
          </p:cNvSpPr>
          <p:nvPr>
            <p:ph type="sldNum" sz="quarter" idx="16"/>
          </p:nvPr>
        </p:nvSpPr>
        <p:spPr/>
        <p:txBody>
          <a:bodyPr/>
          <a:lstStyle>
            <a:lvl1pPr>
              <a:defRPr/>
            </a:lvl1pPr>
          </a:lstStyle>
          <a:p>
            <a:pPr>
              <a:defRPr/>
            </a:pPr>
            <a:fld id="{23344C64-584D-384B-9C48-C2BF421D092D}" type="slidenum">
              <a:rPr lang="fi-FI"/>
              <a:pPr>
                <a:defRPr/>
              </a:pPr>
              <a:t>‹#›</a:t>
            </a:fld>
            <a:endParaRPr lang="fi-FI" dirty="0"/>
          </a:p>
        </p:txBody>
      </p:sp>
    </p:spTree>
    <p:extLst>
      <p:ext uri="{BB962C8B-B14F-4D97-AF65-F5344CB8AC3E}">
        <p14:creationId xmlns:p14="http://schemas.microsoft.com/office/powerpoint/2010/main" val="2399080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4" name="Päivämäärän paikkamerkki 3">
            <a:extLst>
              <a:ext uri="{FF2B5EF4-FFF2-40B4-BE49-F238E27FC236}">
                <a16:creationId xmlns:a16="http://schemas.microsoft.com/office/drawing/2014/main" id="{66513AE8-4E40-4742-9B9A-39902E4FCD0A}"/>
              </a:ext>
            </a:extLst>
          </p:cNvPr>
          <p:cNvSpPr>
            <a:spLocks noGrp="1"/>
          </p:cNvSpPr>
          <p:nvPr>
            <p:ph type="dt" sz="half" idx="14"/>
          </p:nvPr>
        </p:nvSpPr>
        <p:spPr/>
        <p:txBody>
          <a:bodyPr/>
          <a:lstStyle>
            <a:lvl1pPr>
              <a:defRPr/>
            </a:lvl1pPr>
          </a:lstStyle>
          <a:p>
            <a:pPr>
              <a:defRPr/>
            </a:pPr>
            <a:fld id="{2FB4734F-E757-A741-BCDE-1F898094FB65}" type="datetime1">
              <a:rPr lang="fi-FI"/>
              <a:pPr>
                <a:defRPr/>
              </a:pPr>
              <a:t>12.8.2021</a:t>
            </a:fld>
            <a:endParaRPr lang="fi-FI" dirty="0"/>
          </a:p>
        </p:txBody>
      </p:sp>
      <p:sp>
        <p:nvSpPr>
          <p:cNvPr id="5" name="Alatunnisteen paikkamerkki 4">
            <a:extLst>
              <a:ext uri="{FF2B5EF4-FFF2-40B4-BE49-F238E27FC236}">
                <a16:creationId xmlns:a16="http://schemas.microsoft.com/office/drawing/2014/main" id="{EF5BFA7B-189A-564D-99D2-67026E16CE02}"/>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C0BE255C-B05A-3A4E-B309-661E264DD65A}"/>
              </a:ext>
            </a:extLst>
          </p:cNvPr>
          <p:cNvSpPr>
            <a:spLocks noGrp="1"/>
          </p:cNvSpPr>
          <p:nvPr>
            <p:ph type="sldNum" sz="quarter" idx="16"/>
          </p:nvPr>
        </p:nvSpPr>
        <p:spPr/>
        <p:txBody>
          <a:bodyPr/>
          <a:lstStyle>
            <a:lvl1pPr>
              <a:defRPr/>
            </a:lvl1pPr>
          </a:lstStyle>
          <a:p>
            <a:pPr>
              <a:defRPr/>
            </a:pPr>
            <a:fld id="{AC5C3D74-6895-B141-8D40-CFEAD2E4A755}" type="slidenum">
              <a:rPr lang="fi-FI"/>
              <a:pPr>
                <a:defRPr/>
              </a:pPr>
              <a:t>‹#›</a:t>
            </a:fld>
            <a:endParaRPr lang="fi-FI" dirty="0"/>
          </a:p>
        </p:txBody>
      </p:sp>
    </p:spTree>
    <p:extLst>
      <p:ext uri="{BB962C8B-B14F-4D97-AF65-F5344CB8AC3E}">
        <p14:creationId xmlns:p14="http://schemas.microsoft.com/office/powerpoint/2010/main" val="547546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a:extLst>
              <a:ext uri="{FF2B5EF4-FFF2-40B4-BE49-F238E27FC236}">
                <a16:creationId xmlns:a16="http://schemas.microsoft.com/office/drawing/2014/main" id="{9F68AC27-5FEC-7E4E-8F1D-7A13CC4142EC}"/>
              </a:ext>
            </a:extLst>
          </p:cNvPr>
          <p:cNvSpPr>
            <a:spLocks noGrp="1"/>
          </p:cNvSpPr>
          <p:nvPr>
            <p:ph type="dt" sz="half" idx="16"/>
          </p:nvPr>
        </p:nvSpPr>
        <p:spPr/>
        <p:txBody>
          <a:bodyPr/>
          <a:lstStyle>
            <a:lvl1pPr>
              <a:defRPr/>
            </a:lvl1pPr>
          </a:lstStyle>
          <a:p>
            <a:pPr>
              <a:defRPr/>
            </a:pPr>
            <a:fld id="{7048F55E-150A-BE4A-A328-B2982B52FFCD}" type="datetime1">
              <a:rPr lang="fi-FI"/>
              <a:pPr>
                <a:defRPr/>
              </a:pPr>
              <a:t>12.8.2021</a:t>
            </a:fld>
            <a:endParaRPr lang="fi-FI" dirty="0"/>
          </a:p>
        </p:txBody>
      </p:sp>
      <p:sp>
        <p:nvSpPr>
          <p:cNvPr id="7" name="Alatunnisteen paikkamerkki 4">
            <a:extLst>
              <a:ext uri="{FF2B5EF4-FFF2-40B4-BE49-F238E27FC236}">
                <a16:creationId xmlns:a16="http://schemas.microsoft.com/office/drawing/2014/main" id="{BCFCA869-BD97-7F4A-A31A-16A3F1CBAA51}"/>
              </a:ext>
            </a:extLst>
          </p:cNvPr>
          <p:cNvSpPr>
            <a:spLocks noGrp="1"/>
          </p:cNvSpPr>
          <p:nvPr>
            <p:ph type="ftr" sz="quarter" idx="17"/>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B1AEC53E-0A64-2147-99EC-05F40E16FD32}"/>
              </a:ext>
            </a:extLst>
          </p:cNvPr>
          <p:cNvSpPr>
            <a:spLocks noGrp="1"/>
          </p:cNvSpPr>
          <p:nvPr>
            <p:ph type="sldNum" sz="quarter" idx="18"/>
          </p:nvPr>
        </p:nvSpPr>
        <p:spPr/>
        <p:txBody>
          <a:bodyPr/>
          <a:lstStyle>
            <a:lvl1pPr>
              <a:defRPr/>
            </a:lvl1pPr>
          </a:lstStyle>
          <a:p>
            <a:pPr>
              <a:defRPr/>
            </a:pPr>
            <a:fld id="{ECCFEC95-1ECF-2948-96FD-11E459A223AC}" type="slidenum">
              <a:rPr lang="fi-FI"/>
              <a:pPr>
                <a:defRPr/>
              </a:pPr>
              <a:t>‹#›</a:t>
            </a:fld>
            <a:endParaRPr lang="fi-FI" dirty="0"/>
          </a:p>
        </p:txBody>
      </p:sp>
    </p:spTree>
    <p:extLst>
      <p:ext uri="{BB962C8B-B14F-4D97-AF65-F5344CB8AC3E}">
        <p14:creationId xmlns:p14="http://schemas.microsoft.com/office/powerpoint/2010/main" val="353287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9B583A7C-B533-F249-8A6F-F5B3813DBFB0}"/>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862D501A-3C3C-E941-91F9-FAAF70931F7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B3139823-B6DD-0F45-8144-DF1A2645178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D2FF6A60-FF79-C24A-BE46-46B4C79DD25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ABB815D3-132D-5146-933F-C76CF2B9F5BE}"/>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1873BC15-51A6-A341-9FA2-8732DABA26E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83DE36DE-E7C2-214B-81FA-E0B24845A4F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5D4F2DB2-2E6B-0246-B275-BAAAB25C7106}"/>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43A5D771-1CFE-C34F-B071-51881CD4AB8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B24EAE92-C25B-E346-8C4B-E898F47B135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76424938-AE57-8742-B7D0-CBF782E08A9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1CA40401-0F5F-8D4F-AC5A-6A8B64007D5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a:extLst>
              <a:ext uri="{FF2B5EF4-FFF2-40B4-BE49-F238E27FC236}">
                <a16:creationId xmlns:a16="http://schemas.microsoft.com/office/drawing/2014/main" id="{E77716F9-BC04-F143-9906-22D86C5A650E}"/>
              </a:ext>
            </a:extLst>
          </p:cNvPr>
          <p:cNvSpPr>
            <a:spLocks noGrp="1"/>
          </p:cNvSpPr>
          <p:nvPr>
            <p:ph type="dt" sz="half" idx="10"/>
          </p:nvPr>
        </p:nvSpPr>
        <p:spPr/>
        <p:txBody>
          <a:bodyPr/>
          <a:lstStyle>
            <a:lvl1pPr>
              <a:defRPr>
                <a:solidFill>
                  <a:srgbClr val="FFFFFF"/>
                </a:solidFill>
              </a:defRPr>
            </a:lvl1pPr>
          </a:lstStyle>
          <a:p>
            <a:pPr>
              <a:defRPr/>
            </a:pPr>
            <a:fld id="{C4ACDAEB-EC74-E84E-BC45-EFFA93D6C548}" type="datetime1">
              <a:rPr lang="fi-FI"/>
              <a:pPr>
                <a:defRPr/>
              </a:pPr>
              <a:t>12.8.2021</a:t>
            </a:fld>
            <a:endParaRPr lang="fi-FI"/>
          </a:p>
        </p:txBody>
      </p:sp>
      <p:sp>
        <p:nvSpPr>
          <p:cNvPr id="16" name="Alatunnisteen paikkamerkki 4">
            <a:extLst>
              <a:ext uri="{FF2B5EF4-FFF2-40B4-BE49-F238E27FC236}">
                <a16:creationId xmlns:a16="http://schemas.microsoft.com/office/drawing/2014/main" id="{777C8E04-304D-2948-9A4A-A1DC2F9B6ACB}"/>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8FA25DFF-0757-8746-B645-6DB4010904D2}"/>
              </a:ext>
            </a:extLst>
          </p:cNvPr>
          <p:cNvSpPr>
            <a:spLocks noGrp="1"/>
          </p:cNvSpPr>
          <p:nvPr>
            <p:ph type="sldNum" sz="quarter" idx="12"/>
          </p:nvPr>
        </p:nvSpPr>
        <p:spPr/>
        <p:txBody>
          <a:bodyPr/>
          <a:lstStyle>
            <a:lvl1pPr>
              <a:defRPr>
                <a:solidFill>
                  <a:srgbClr val="FFFFFF"/>
                </a:solidFill>
              </a:defRPr>
            </a:lvl1pPr>
          </a:lstStyle>
          <a:p>
            <a:pPr>
              <a:defRPr/>
            </a:pPr>
            <a:fld id="{FEE3480A-4155-1240-A32F-AEBFF48CE6ED}" type="slidenum">
              <a:rPr lang="fi-FI"/>
              <a:pPr>
                <a:defRPr/>
              </a:pPr>
              <a:t>‹#›</a:t>
            </a:fld>
            <a:endParaRPr lang="fi-FI"/>
          </a:p>
        </p:txBody>
      </p:sp>
    </p:spTree>
    <p:extLst>
      <p:ext uri="{BB962C8B-B14F-4D97-AF65-F5344CB8AC3E}">
        <p14:creationId xmlns:p14="http://schemas.microsoft.com/office/powerpoint/2010/main" val="46223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6" name="Päivämäärän paikkamerkki 3">
            <a:extLst>
              <a:ext uri="{FF2B5EF4-FFF2-40B4-BE49-F238E27FC236}">
                <a16:creationId xmlns:a16="http://schemas.microsoft.com/office/drawing/2014/main" id="{4D5B7689-0758-204A-8473-2CDE4A7AC6CA}"/>
              </a:ext>
            </a:extLst>
          </p:cNvPr>
          <p:cNvSpPr>
            <a:spLocks noGrp="1"/>
          </p:cNvSpPr>
          <p:nvPr>
            <p:ph type="dt" sz="half" idx="16"/>
          </p:nvPr>
        </p:nvSpPr>
        <p:spPr/>
        <p:txBody>
          <a:bodyPr/>
          <a:lstStyle>
            <a:lvl1pPr>
              <a:defRPr/>
            </a:lvl1pPr>
          </a:lstStyle>
          <a:p>
            <a:pPr>
              <a:defRPr/>
            </a:pPr>
            <a:fld id="{B780B1E6-9E5E-9842-B3B4-4CC3E84FA232}" type="datetime1">
              <a:rPr lang="fi-FI"/>
              <a:pPr>
                <a:defRPr/>
              </a:pPr>
              <a:t>12.8.2021</a:t>
            </a:fld>
            <a:endParaRPr lang="fi-FI" dirty="0"/>
          </a:p>
        </p:txBody>
      </p:sp>
      <p:sp>
        <p:nvSpPr>
          <p:cNvPr id="7" name="Alatunnisteen paikkamerkki 4">
            <a:extLst>
              <a:ext uri="{FF2B5EF4-FFF2-40B4-BE49-F238E27FC236}">
                <a16:creationId xmlns:a16="http://schemas.microsoft.com/office/drawing/2014/main" id="{7FE9E56F-5A59-EC4E-A09F-47BF8F6BF612}"/>
              </a:ext>
            </a:extLst>
          </p:cNvPr>
          <p:cNvSpPr>
            <a:spLocks noGrp="1"/>
          </p:cNvSpPr>
          <p:nvPr>
            <p:ph type="ftr" sz="quarter" idx="17"/>
          </p:nvPr>
        </p:nvSpPr>
        <p:spPr/>
        <p:txBody>
          <a:bodyPr/>
          <a:lstStyle>
            <a:lvl1pPr>
              <a:defRPr/>
            </a:lvl1pPr>
          </a:lstStyle>
          <a:p>
            <a:pPr>
              <a:defRPr/>
            </a:pPr>
            <a:r>
              <a:rPr lang="fi-FI"/>
              <a:t>Etunimi Sukunimi</a:t>
            </a:r>
            <a:endParaRPr lang="fi-FI" dirty="0"/>
          </a:p>
        </p:txBody>
      </p:sp>
      <p:sp>
        <p:nvSpPr>
          <p:cNvPr id="10" name="Dian numeron paikkamerkki 5">
            <a:extLst>
              <a:ext uri="{FF2B5EF4-FFF2-40B4-BE49-F238E27FC236}">
                <a16:creationId xmlns:a16="http://schemas.microsoft.com/office/drawing/2014/main" id="{A916D3D9-C997-034F-AF4E-75D0285930C9}"/>
              </a:ext>
            </a:extLst>
          </p:cNvPr>
          <p:cNvSpPr>
            <a:spLocks noGrp="1"/>
          </p:cNvSpPr>
          <p:nvPr>
            <p:ph type="sldNum" sz="quarter" idx="18"/>
          </p:nvPr>
        </p:nvSpPr>
        <p:spPr/>
        <p:txBody>
          <a:bodyPr/>
          <a:lstStyle>
            <a:lvl1pPr>
              <a:defRPr/>
            </a:lvl1pPr>
          </a:lstStyle>
          <a:p>
            <a:pPr>
              <a:defRPr/>
            </a:pPr>
            <a:fld id="{96A4AF40-BB26-7F47-B167-18D326EF24F8}" type="slidenum">
              <a:rPr lang="fi-FI"/>
              <a:pPr>
                <a:defRPr/>
              </a:pPr>
              <a:t>‹#›</a:t>
            </a:fld>
            <a:endParaRPr lang="fi-FI" dirty="0"/>
          </a:p>
        </p:txBody>
      </p:sp>
    </p:spTree>
    <p:extLst>
      <p:ext uri="{BB962C8B-B14F-4D97-AF65-F5344CB8AC3E}">
        <p14:creationId xmlns:p14="http://schemas.microsoft.com/office/powerpoint/2010/main" val="531273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10" name="Päivämäärän paikkamerkki 3">
            <a:extLst>
              <a:ext uri="{FF2B5EF4-FFF2-40B4-BE49-F238E27FC236}">
                <a16:creationId xmlns:a16="http://schemas.microsoft.com/office/drawing/2014/main" id="{C34074B6-8CC2-B94B-98DB-3BA0EEB32EA0}"/>
              </a:ext>
            </a:extLst>
          </p:cNvPr>
          <p:cNvSpPr>
            <a:spLocks noGrp="1"/>
          </p:cNvSpPr>
          <p:nvPr>
            <p:ph type="dt" sz="half" idx="19"/>
          </p:nvPr>
        </p:nvSpPr>
        <p:spPr/>
        <p:txBody>
          <a:bodyPr/>
          <a:lstStyle>
            <a:lvl1pPr>
              <a:defRPr/>
            </a:lvl1pPr>
          </a:lstStyle>
          <a:p>
            <a:pPr>
              <a:defRPr/>
            </a:pPr>
            <a:fld id="{5AF1754A-BEE4-2044-9FAA-E05661EE20EC}" type="datetime1">
              <a:rPr lang="fi-FI"/>
              <a:pPr>
                <a:defRPr/>
              </a:pPr>
              <a:t>12.8.2021</a:t>
            </a:fld>
            <a:endParaRPr lang="fi-FI" dirty="0"/>
          </a:p>
        </p:txBody>
      </p:sp>
      <p:sp>
        <p:nvSpPr>
          <p:cNvPr id="15" name="Alatunnisteen paikkamerkki 4">
            <a:extLst>
              <a:ext uri="{FF2B5EF4-FFF2-40B4-BE49-F238E27FC236}">
                <a16:creationId xmlns:a16="http://schemas.microsoft.com/office/drawing/2014/main" id="{63A32408-9B53-D141-9ED4-B6D15B643CAA}"/>
              </a:ext>
            </a:extLst>
          </p:cNvPr>
          <p:cNvSpPr>
            <a:spLocks noGrp="1"/>
          </p:cNvSpPr>
          <p:nvPr>
            <p:ph type="ftr" sz="quarter" idx="20"/>
          </p:nvPr>
        </p:nvSpPr>
        <p:spPr/>
        <p:txBody>
          <a:bodyPr/>
          <a:lstStyle>
            <a:lvl1pPr>
              <a:defRPr/>
            </a:lvl1pPr>
          </a:lstStyle>
          <a:p>
            <a:pPr>
              <a:defRPr/>
            </a:pPr>
            <a:r>
              <a:rPr lang="fi-FI"/>
              <a:t>Etunimi Sukunimi</a:t>
            </a:r>
            <a:endParaRPr lang="fi-FI" dirty="0"/>
          </a:p>
        </p:txBody>
      </p:sp>
      <p:sp>
        <p:nvSpPr>
          <p:cNvPr id="16" name="Dian numeron paikkamerkki 5">
            <a:extLst>
              <a:ext uri="{FF2B5EF4-FFF2-40B4-BE49-F238E27FC236}">
                <a16:creationId xmlns:a16="http://schemas.microsoft.com/office/drawing/2014/main" id="{8EFF14D4-0DA1-A841-AC5B-E1F4D6FE7EC7}"/>
              </a:ext>
            </a:extLst>
          </p:cNvPr>
          <p:cNvSpPr>
            <a:spLocks noGrp="1"/>
          </p:cNvSpPr>
          <p:nvPr>
            <p:ph type="sldNum" sz="quarter" idx="21"/>
          </p:nvPr>
        </p:nvSpPr>
        <p:spPr/>
        <p:txBody>
          <a:bodyPr/>
          <a:lstStyle>
            <a:lvl1pPr>
              <a:defRPr/>
            </a:lvl1pPr>
          </a:lstStyle>
          <a:p>
            <a:pPr>
              <a:defRPr/>
            </a:pPr>
            <a:fld id="{4D8DB79A-C706-9B4C-986C-F7B5559A06A8}" type="slidenum">
              <a:rPr lang="fi-FI"/>
              <a:pPr>
                <a:defRPr/>
              </a:pPr>
              <a:t>‹#›</a:t>
            </a:fld>
            <a:endParaRPr lang="fi-FI" dirty="0"/>
          </a:p>
        </p:txBody>
      </p:sp>
    </p:spTree>
    <p:extLst>
      <p:ext uri="{BB962C8B-B14F-4D97-AF65-F5344CB8AC3E}">
        <p14:creationId xmlns:p14="http://schemas.microsoft.com/office/powerpoint/2010/main" val="495287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26808852-8589-9A4C-AF62-EE5D05D5C7CF}"/>
              </a:ext>
            </a:extLst>
          </p:cNvPr>
          <p:cNvSpPr>
            <a:spLocks/>
          </p:cNvSpPr>
          <p:nvPr userDrawn="1"/>
        </p:nvSpPr>
        <p:spPr bwMode="auto">
          <a:xfrm>
            <a:off x="0" y="5199063"/>
            <a:ext cx="12193588" cy="1646237"/>
          </a:xfrm>
          <a:custGeom>
            <a:avLst/>
            <a:gdLst>
              <a:gd name="T0" fmla="*/ 2147483646 w 25400"/>
              <a:gd name="T1" fmla="*/ 42150134 h 3411"/>
              <a:gd name="T2" fmla="*/ 2147483646 w 25400"/>
              <a:gd name="T3" fmla="*/ 104793048 h 3411"/>
              <a:gd name="T4" fmla="*/ 2147483646 w 25400"/>
              <a:gd name="T5" fmla="*/ 104793048 h 3411"/>
              <a:gd name="T6" fmla="*/ 2147483646 w 25400"/>
              <a:gd name="T7" fmla="*/ 0 h 3411"/>
              <a:gd name="T8" fmla="*/ 2147483646 w 25400"/>
              <a:gd name="T9" fmla="*/ 104793048 h 3411"/>
              <a:gd name="T10" fmla="*/ 2147483646 w 25400"/>
              <a:gd name="T11" fmla="*/ 0 h 3411"/>
              <a:gd name="T12" fmla="*/ 2147483646 w 25400"/>
              <a:gd name="T13" fmla="*/ 104793048 h 3411"/>
              <a:gd name="T14" fmla="*/ 2147483646 w 25400"/>
              <a:gd name="T15" fmla="*/ 0 h 3411"/>
              <a:gd name="T16" fmla="*/ 2147483646 w 25400"/>
              <a:gd name="T17" fmla="*/ 104793048 h 3411"/>
              <a:gd name="T18" fmla="*/ 2147483646 w 25400"/>
              <a:gd name="T19" fmla="*/ 0 h 3411"/>
              <a:gd name="T20" fmla="*/ 2147483646 w 25400"/>
              <a:gd name="T21" fmla="*/ 104793048 h 3411"/>
              <a:gd name="T22" fmla="*/ 2107950683 w 25400"/>
              <a:gd name="T23" fmla="*/ 0 h 3411"/>
              <a:gd name="T24" fmla="*/ 1717794272 w 25400"/>
              <a:gd name="T25" fmla="*/ 104793048 h 3411"/>
              <a:gd name="T26" fmla="*/ 1327637861 w 25400"/>
              <a:gd name="T27" fmla="*/ 0 h 3411"/>
              <a:gd name="T28" fmla="*/ 937481450 w 25400"/>
              <a:gd name="T29" fmla="*/ 104793048 h 3411"/>
              <a:gd name="T30" fmla="*/ 547555469 w 25400"/>
              <a:gd name="T31" fmla="*/ 0 h 3411"/>
              <a:gd name="T32" fmla="*/ 157399058 w 25400"/>
              <a:gd name="T33" fmla="*/ 104793048 h 3411"/>
              <a:gd name="T34" fmla="*/ 0 w 25400"/>
              <a:gd name="T35" fmla="*/ 71724968 h 3411"/>
              <a:gd name="T36" fmla="*/ 0 w 25400"/>
              <a:gd name="T37" fmla="*/ 794331795 h 3411"/>
              <a:gd name="T38" fmla="*/ 2147483646 w 25400"/>
              <a:gd name="T39" fmla="*/ 794331795 h 3411"/>
              <a:gd name="T40" fmla="*/ 2147483646 w 25400"/>
              <a:gd name="T41" fmla="*/ 42150134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a:extLst>
              <a:ext uri="{FF2B5EF4-FFF2-40B4-BE49-F238E27FC236}">
                <a16:creationId xmlns:a16="http://schemas.microsoft.com/office/drawing/2014/main" id="{BC76F231-2454-0D48-838F-B831AF2A417A}"/>
              </a:ext>
            </a:extLst>
          </p:cNvPr>
          <p:cNvGrpSpPr>
            <a:grpSpLocks/>
          </p:cNvGrpSpPr>
          <p:nvPr userDrawn="1"/>
        </p:nvGrpSpPr>
        <p:grpSpPr bwMode="auto">
          <a:xfrm>
            <a:off x="465138" y="6221413"/>
            <a:ext cx="804862" cy="374650"/>
            <a:chOff x="228601" y="704851"/>
            <a:chExt cx="11734800" cy="5449888"/>
          </a:xfrm>
        </p:grpSpPr>
        <p:sp>
          <p:nvSpPr>
            <p:cNvPr id="5" name="Freeform 5">
              <a:extLst>
                <a:ext uri="{FF2B5EF4-FFF2-40B4-BE49-F238E27FC236}">
                  <a16:creationId xmlns:a16="http://schemas.microsoft.com/office/drawing/2014/main" id="{5763C677-2222-C548-9910-AF8C02A9996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a:extLst>
                <a:ext uri="{FF2B5EF4-FFF2-40B4-BE49-F238E27FC236}">
                  <a16:creationId xmlns:a16="http://schemas.microsoft.com/office/drawing/2014/main" id="{46E4F29D-1C95-514F-A58C-6AD1F4E1CCD5}"/>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a:extLst>
                <a:ext uri="{FF2B5EF4-FFF2-40B4-BE49-F238E27FC236}">
                  <a16:creationId xmlns:a16="http://schemas.microsoft.com/office/drawing/2014/main" id="{91CDC3D3-F0F7-9C49-B495-4CFFD602FBCF}"/>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8" name="Freeform 8">
              <a:extLst>
                <a:ext uri="{FF2B5EF4-FFF2-40B4-BE49-F238E27FC236}">
                  <a16:creationId xmlns:a16="http://schemas.microsoft.com/office/drawing/2014/main" id="{CD6C5EF3-A5AC-5645-850F-67C43249616C}"/>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a:extLst>
                <a:ext uri="{FF2B5EF4-FFF2-40B4-BE49-F238E27FC236}">
                  <a16:creationId xmlns:a16="http://schemas.microsoft.com/office/drawing/2014/main" id="{378772F9-7161-3346-971A-8835CFE179AD}"/>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a:extLst>
                <a:ext uri="{FF2B5EF4-FFF2-40B4-BE49-F238E27FC236}">
                  <a16:creationId xmlns:a16="http://schemas.microsoft.com/office/drawing/2014/main" id="{1CBAD699-A5CE-B740-B390-E8AA101AF566}"/>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a:extLst>
                <a:ext uri="{FF2B5EF4-FFF2-40B4-BE49-F238E27FC236}">
                  <a16:creationId xmlns:a16="http://schemas.microsoft.com/office/drawing/2014/main" id="{446B0E7E-88C5-E040-BACF-173E5A489727}"/>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2" name="Freeform 12">
              <a:extLst>
                <a:ext uri="{FF2B5EF4-FFF2-40B4-BE49-F238E27FC236}">
                  <a16:creationId xmlns:a16="http://schemas.microsoft.com/office/drawing/2014/main" id="{D86F38AF-A5A8-3B4D-B95B-F4DA55FB8403}"/>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a:extLst>
                <a:ext uri="{FF2B5EF4-FFF2-40B4-BE49-F238E27FC236}">
                  <a16:creationId xmlns:a16="http://schemas.microsoft.com/office/drawing/2014/main" id="{F7B1A11A-D3EC-CC4C-B432-8BBDCF80BB4D}"/>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a:extLst>
                <a:ext uri="{FF2B5EF4-FFF2-40B4-BE49-F238E27FC236}">
                  <a16:creationId xmlns:a16="http://schemas.microsoft.com/office/drawing/2014/main" id="{C2A9BF00-AA5F-714A-BA8B-6906F4A94C31}"/>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a:extLst>
                <a:ext uri="{FF2B5EF4-FFF2-40B4-BE49-F238E27FC236}">
                  <a16:creationId xmlns:a16="http://schemas.microsoft.com/office/drawing/2014/main" id="{9C74ACAC-AD22-E74A-9857-379BBA606158}"/>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16" name="Päivämäärän paikkamerkki 2">
            <a:extLst>
              <a:ext uri="{FF2B5EF4-FFF2-40B4-BE49-F238E27FC236}">
                <a16:creationId xmlns:a16="http://schemas.microsoft.com/office/drawing/2014/main" id="{FA6E5DAF-9998-ED49-B83A-F78D330203EF}"/>
              </a:ext>
            </a:extLst>
          </p:cNvPr>
          <p:cNvSpPr>
            <a:spLocks noGrp="1"/>
          </p:cNvSpPr>
          <p:nvPr>
            <p:ph type="dt" sz="half" idx="10"/>
          </p:nvPr>
        </p:nvSpPr>
        <p:spPr/>
        <p:txBody>
          <a:bodyPr/>
          <a:lstStyle>
            <a:lvl1pPr>
              <a:defRPr/>
            </a:lvl1pPr>
          </a:lstStyle>
          <a:p>
            <a:pPr>
              <a:defRPr/>
            </a:pPr>
            <a:fld id="{14A07915-BFA7-ED48-952F-058B1D178A48}" type="datetime1">
              <a:rPr lang="fi-FI"/>
              <a:pPr>
                <a:defRPr/>
              </a:pPr>
              <a:t>12.8.2021</a:t>
            </a:fld>
            <a:endParaRPr lang="fi-FI"/>
          </a:p>
        </p:txBody>
      </p:sp>
      <p:sp>
        <p:nvSpPr>
          <p:cNvPr id="17" name="Alatunnisteen paikkamerkki 3">
            <a:extLst>
              <a:ext uri="{FF2B5EF4-FFF2-40B4-BE49-F238E27FC236}">
                <a16:creationId xmlns:a16="http://schemas.microsoft.com/office/drawing/2014/main" id="{42456D95-1F73-D740-82D0-3B397868D6D1}"/>
              </a:ext>
            </a:extLst>
          </p:cNvPr>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a:extLst>
              <a:ext uri="{FF2B5EF4-FFF2-40B4-BE49-F238E27FC236}">
                <a16:creationId xmlns:a16="http://schemas.microsoft.com/office/drawing/2014/main" id="{7657348D-0DB4-E841-8BB7-B5446425FE06}"/>
              </a:ext>
            </a:extLst>
          </p:cNvPr>
          <p:cNvSpPr>
            <a:spLocks noGrp="1"/>
          </p:cNvSpPr>
          <p:nvPr>
            <p:ph type="sldNum" sz="quarter" idx="12"/>
          </p:nvPr>
        </p:nvSpPr>
        <p:spPr/>
        <p:txBody>
          <a:bodyPr/>
          <a:lstStyle>
            <a:lvl1pPr>
              <a:defRPr/>
            </a:lvl1pPr>
          </a:lstStyle>
          <a:p>
            <a:pPr>
              <a:defRPr/>
            </a:pPr>
            <a:fld id="{FD5E6CA6-40AC-4C48-A2DA-1F36577B87A2}" type="slidenum">
              <a:rPr lang="fi-FI"/>
              <a:pPr>
                <a:defRPr/>
              </a:pPr>
              <a:t>‹#›</a:t>
            </a:fld>
            <a:endParaRPr lang="fi-FI"/>
          </a:p>
        </p:txBody>
      </p:sp>
    </p:spTree>
    <p:extLst>
      <p:ext uri="{BB962C8B-B14F-4D97-AF65-F5344CB8AC3E}">
        <p14:creationId xmlns:p14="http://schemas.microsoft.com/office/powerpoint/2010/main" val="696943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78BBB089-65BA-E149-BC75-7F810CC76781}"/>
              </a:ext>
            </a:extLst>
          </p:cNvPr>
          <p:cNvSpPr>
            <a:spLocks/>
          </p:cNvSpPr>
          <p:nvPr userDrawn="1"/>
        </p:nvSpPr>
        <p:spPr bwMode="auto">
          <a:xfrm>
            <a:off x="8715375" y="3384550"/>
            <a:ext cx="3460750" cy="3475038"/>
          </a:xfrm>
          <a:custGeom>
            <a:avLst/>
            <a:gdLst>
              <a:gd name="T0" fmla="*/ 0 w 7208"/>
              <a:gd name="T1" fmla="*/ 1665556615 h 7249"/>
              <a:gd name="T2" fmla="*/ 1661062054 w 7208"/>
              <a:gd name="T3" fmla="*/ 1665556615 h 7249"/>
              <a:gd name="T4" fmla="*/ 1661062054 w 7208"/>
              <a:gd name="T5" fmla="*/ 0 h 7249"/>
              <a:gd name="T6" fmla="*/ 1541229744 w 7208"/>
              <a:gd name="T7" fmla="*/ 228614740 h 7249"/>
              <a:gd name="T8" fmla="*/ 1541229744 w 7208"/>
              <a:gd name="T9" fmla="*/ 228614740 h 7249"/>
              <a:gd name="T10" fmla="*/ 1191872121 w 7208"/>
              <a:gd name="T11" fmla="*/ 430577294 h 7249"/>
              <a:gd name="T12" fmla="*/ 1191872121 w 7208"/>
              <a:gd name="T13" fmla="*/ 430577294 h 7249"/>
              <a:gd name="T14" fmla="*/ 989309258 w 7208"/>
              <a:gd name="T15" fmla="*/ 778668816 h 7249"/>
              <a:gd name="T16" fmla="*/ 989309258 w 7208"/>
              <a:gd name="T17" fmla="*/ 778668816 h 7249"/>
              <a:gd name="T18" fmla="*/ 640181615 w 7208"/>
              <a:gd name="T19" fmla="*/ 980631371 h 7249"/>
              <a:gd name="T20" fmla="*/ 640181615 w 7208"/>
              <a:gd name="T21" fmla="*/ 980631371 h 7249"/>
              <a:gd name="T22" fmla="*/ 437618751 w 7208"/>
              <a:gd name="T23" fmla="*/ 1328722893 h 7249"/>
              <a:gd name="T24" fmla="*/ 437618751 w 7208"/>
              <a:gd name="T25" fmla="*/ 1328722893 h 7249"/>
              <a:gd name="T26" fmla="*/ 88491589 w 7208"/>
              <a:gd name="T27" fmla="*/ 1530685448 h 7249"/>
              <a:gd name="T28" fmla="*/ 88491589 w 7208"/>
              <a:gd name="T29" fmla="*/ 1530685448 h 7249"/>
              <a:gd name="T30" fmla="*/ 0 w 7208"/>
              <a:gd name="T31" fmla="*/ 166555661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a:extLst>
              <a:ext uri="{FF2B5EF4-FFF2-40B4-BE49-F238E27FC236}">
                <a16:creationId xmlns:a16="http://schemas.microsoft.com/office/drawing/2014/main" id="{CC7C4028-DA4C-1F4E-902B-91ACD77D6690}"/>
              </a:ext>
            </a:extLst>
          </p:cNvPr>
          <p:cNvGrpSpPr/>
          <p:nvPr userDrawn="1"/>
        </p:nvGrpSpPr>
        <p:grpSpPr bwMode="black">
          <a:xfrm>
            <a:off x="472152" y="6228511"/>
            <a:ext cx="804333" cy="373549"/>
            <a:chOff x="228601" y="704851"/>
            <a:chExt cx="11734800" cy="5449888"/>
          </a:xfrm>
          <a:solidFill>
            <a:schemeClr val="bg1"/>
          </a:solidFill>
        </p:grpSpPr>
        <p:sp>
          <p:nvSpPr>
            <p:cNvPr id="5" name="Freeform 5">
              <a:extLst>
                <a:ext uri="{FF2B5EF4-FFF2-40B4-BE49-F238E27FC236}">
                  <a16:creationId xmlns:a16="http://schemas.microsoft.com/office/drawing/2014/main" id="{D5B590C1-6AC4-5341-A2E9-37F3F25F0FB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a:extLst>
                <a:ext uri="{FF2B5EF4-FFF2-40B4-BE49-F238E27FC236}">
                  <a16:creationId xmlns:a16="http://schemas.microsoft.com/office/drawing/2014/main" id="{DAB72EA9-C54E-6B43-8794-F7718A53B8C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a:extLst>
                <a:ext uri="{FF2B5EF4-FFF2-40B4-BE49-F238E27FC236}">
                  <a16:creationId xmlns:a16="http://schemas.microsoft.com/office/drawing/2014/main" id="{250072EB-7799-5048-8298-2CD4AC39BC0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a:extLst>
                <a:ext uri="{FF2B5EF4-FFF2-40B4-BE49-F238E27FC236}">
                  <a16:creationId xmlns:a16="http://schemas.microsoft.com/office/drawing/2014/main" id="{B711140C-3C36-8746-9E91-4186402540D6}"/>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a:extLst>
                <a:ext uri="{FF2B5EF4-FFF2-40B4-BE49-F238E27FC236}">
                  <a16:creationId xmlns:a16="http://schemas.microsoft.com/office/drawing/2014/main" id="{3555C548-38EC-A04A-A98D-99C3EC89A8F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a:extLst>
                <a:ext uri="{FF2B5EF4-FFF2-40B4-BE49-F238E27FC236}">
                  <a16:creationId xmlns:a16="http://schemas.microsoft.com/office/drawing/2014/main" id="{83E9F0C8-D6D9-F448-A124-A7913439681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a:extLst>
                <a:ext uri="{FF2B5EF4-FFF2-40B4-BE49-F238E27FC236}">
                  <a16:creationId xmlns:a16="http://schemas.microsoft.com/office/drawing/2014/main" id="{7E393D51-693F-2742-A52D-881C6743B6D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a:extLst>
                <a:ext uri="{FF2B5EF4-FFF2-40B4-BE49-F238E27FC236}">
                  <a16:creationId xmlns:a16="http://schemas.microsoft.com/office/drawing/2014/main" id="{D9D5A929-F201-9643-A3AC-42564F8F302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a:extLst>
                <a:ext uri="{FF2B5EF4-FFF2-40B4-BE49-F238E27FC236}">
                  <a16:creationId xmlns:a16="http://schemas.microsoft.com/office/drawing/2014/main" id="{6BFC2381-EC8C-EB42-9377-850E292117AF}"/>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a:extLst>
                <a:ext uri="{FF2B5EF4-FFF2-40B4-BE49-F238E27FC236}">
                  <a16:creationId xmlns:a16="http://schemas.microsoft.com/office/drawing/2014/main" id="{671D0E4B-8EDB-BE45-AC59-E00D7A16BB71}"/>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a:extLst>
                <a:ext uri="{FF2B5EF4-FFF2-40B4-BE49-F238E27FC236}">
                  <a16:creationId xmlns:a16="http://schemas.microsoft.com/office/drawing/2014/main" id="{51A90733-3ABC-A243-BE24-EBF73A950A2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endParaRPr lang="fi-FI" dirty="0"/>
          </a:p>
        </p:txBody>
      </p:sp>
    </p:spTree>
    <p:extLst>
      <p:ext uri="{BB962C8B-B14F-4D97-AF65-F5344CB8AC3E}">
        <p14:creationId xmlns:p14="http://schemas.microsoft.com/office/powerpoint/2010/main" val="346617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2579972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a:extLst>
              <a:ext uri="{FF2B5EF4-FFF2-40B4-BE49-F238E27FC236}">
                <a16:creationId xmlns:a16="http://schemas.microsoft.com/office/drawing/2014/main" id="{5976CFA2-914B-784B-886C-72CA84C53DF6}"/>
              </a:ext>
            </a:extLst>
          </p:cNvPr>
          <p:cNvSpPr>
            <a:spLocks noGrp="1"/>
          </p:cNvSpPr>
          <p:nvPr>
            <p:ph type="dt" sz="half" idx="10"/>
          </p:nvPr>
        </p:nvSpPr>
        <p:spPr/>
        <p:txBody>
          <a:bodyPr/>
          <a:lstStyle>
            <a:lvl1pPr>
              <a:defRPr/>
            </a:lvl1pPr>
          </a:lstStyle>
          <a:p>
            <a:pPr>
              <a:defRPr/>
            </a:pPr>
            <a:fld id="{141F337E-68BE-6D42-A088-35F37D0F44B3}" type="datetime1">
              <a:rPr lang="fi-FI"/>
              <a:pPr>
                <a:defRPr/>
              </a:pPr>
              <a:t>12.8.2021</a:t>
            </a:fld>
            <a:endParaRPr lang="fi-FI" dirty="0"/>
          </a:p>
        </p:txBody>
      </p:sp>
      <p:sp>
        <p:nvSpPr>
          <p:cNvPr id="4" name="Alatunnisteen paikkamerkki 4">
            <a:extLst>
              <a:ext uri="{FF2B5EF4-FFF2-40B4-BE49-F238E27FC236}">
                <a16:creationId xmlns:a16="http://schemas.microsoft.com/office/drawing/2014/main" id="{2DEFE140-0393-4A41-A011-1E60C8645465}"/>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4CEA60C7-A1DF-FD4B-928B-4C9E1D2B5D8B}"/>
              </a:ext>
            </a:extLst>
          </p:cNvPr>
          <p:cNvSpPr>
            <a:spLocks noGrp="1"/>
          </p:cNvSpPr>
          <p:nvPr>
            <p:ph type="sldNum" sz="quarter" idx="12"/>
          </p:nvPr>
        </p:nvSpPr>
        <p:spPr/>
        <p:txBody>
          <a:bodyPr/>
          <a:lstStyle>
            <a:lvl1pPr>
              <a:defRPr/>
            </a:lvl1pPr>
          </a:lstStyle>
          <a:p>
            <a:pPr>
              <a:defRPr/>
            </a:pPr>
            <a:fld id="{3D48B7AF-44D1-E648-8F5D-6AF12D57ABB3}" type="slidenum">
              <a:rPr lang="fi-FI"/>
              <a:pPr>
                <a:defRPr/>
              </a:pPr>
              <a:t>‹#›</a:t>
            </a:fld>
            <a:endParaRPr lang="fi-FI" dirty="0"/>
          </a:p>
        </p:txBody>
      </p:sp>
    </p:spTree>
    <p:extLst>
      <p:ext uri="{BB962C8B-B14F-4D97-AF65-F5344CB8AC3E}">
        <p14:creationId xmlns:p14="http://schemas.microsoft.com/office/powerpoint/2010/main" val="3543930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A55B05F8-6A5B-E741-97E3-76E5200DFDFA}"/>
              </a:ext>
            </a:extLst>
          </p:cNvPr>
          <p:cNvSpPr>
            <a:spLocks noGrp="1"/>
          </p:cNvSpPr>
          <p:nvPr>
            <p:ph type="dt" sz="half" idx="10"/>
          </p:nvPr>
        </p:nvSpPr>
        <p:spPr/>
        <p:txBody>
          <a:bodyPr/>
          <a:lstStyle>
            <a:lvl1pPr>
              <a:defRPr/>
            </a:lvl1pPr>
          </a:lstStyle>
          <a:p>
            <a:pPr>
              <a:defRPr/>
            </a:pPr>
            <a:fld id="{6B6FD2CF-8A88-C342-A5E5-A90820F9FEBB}" type="datetime1">
              <a:rPr lang="fi-FI"/>
              <a:pPr>
                <a:defRPr/>
              </a:pPr>
              <a:t>12.8.2021</a:t>
            </a:fld>
            <a:endParaRPr lang="fi-FI" dirty="0"/>
          </a:p>
        </p:txBody>
      </p:sp>
      <p:sp>
        <p:nvSpPr>
          <p:cNvPr id="3" name="Alatunnisteen paikkamerkki 4">
            <a:extLst>
              <a:ext uri="{FF2B5EF4-FFF2-40B4-BE49-F238E27FC236}">
                <a16:creationId xmlns:a16="http://schemas.microsoft.com/office/drawing/2014/main" id="{FE298273-1C47-1845-B6EA-E9E51E957F18}"/>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a:extLst>
              <a:ext uri="{FF2B5EF4-FFF2-40B4-BE49-F238E27FC236}">
                <a16:creationId xmlns:a16="http://schemas.microsoft.com/office/drawing/2014/main" id="{275900AB-6408-324D-AA9C-8162B8446B66}"/>
              </a:ext>
            </a:extLst>
          </p:cNvPr>
          <p:cNvSpPr>
            <a:spLocks noGrp="1"/>
          </p:cNvSpPr>
          <p:nvPr>
            <p:ph type="sldNum" sz="quarter" idx="12"/>
          </p:nvPr>
        </p:nvSpPr>
        <p:spPr/>
        <p:txBody>
          <a:bodyPr/>
          <a:lstStyle>
            <a:lvl1pPr>
              <a:defRPr/>
            </a:lvl1pPr>
          </a:lstStyle>
          <a:p>
            <a:pPr>
              <a:defRPr/>
            </a:pPr>
            <a:fld id="{93B956C2-3DDB-1D49-BAEF-212D90203EDA}" type="slidenum">
              <a:rPr lang="fi-FI"/>
              <a:pPr>
                <a:defRPr/>
              </a:pPr>
              <a:t>‹#›</a:t>
            </a:fld>
            <a:endParaRPr lang="fi-FI" dirty="0"/>
          </a:p>
        </p:txBody>
      </p:sp>
    </p:spTree>
    <p:extLst>
      <p:ext uri="{BB962C8B-B14F-4D97-AF65-F5344CB8AC3E}">
        <p14:creationId xmlns:p14="http://schemas.microsoft.com/office/powerpoint/2010/main" val="1700336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4D0FC123-48CD-534C-80BB-2030DFD743A2}"/>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8AA5EE16-F358-EA49-AD52-309A6890C850}"/>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7B5368D4-D7A7-DF49-9A42-D4817D29F45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203FE9F-D413-5B41-86F8-D0D0ED2A8C9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EEF32EE7-DCC8-C846-841F-2B992839B67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1026838-A55F-A348-B1BC-B44A4362A0B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DE07877-B1D6-6148-86B5-834345DBFD7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0BE3AB3D-25AF-B340-AADF-F444137E897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3A1EE864-7857-6143-A187-BA137D09A8D6}"/>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09CCF304-90AD-7D45-9039-62E90F47CC8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126BC1B9-2C9B-A841-A849-215F4B31BA9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515C5923-9023-AE4D-B45E-EC50054ACB7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228E8A9-7396-074E-96D9-C98695290B8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023957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7289A74D-8237-0448-B8BA-9253117F9D9F}"/>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15DAC98-0F82-B44D-9B8F-464F56296F29}"/>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51DE7A58-20C6-BE4C-9DAD-F4598525D2D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EC844C73-5A68-8540-A666-970B1E160FB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51AB21C-6F48-B74A-B33F-1B5AAC2580E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AAE4D77-4223-7E4C-B393-A3DA47BAF42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E084152-53E0-1745-9748-03FC8570341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C7480E8-B16D-D445-BFA5-5DA147720E5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B4D00001-8B05-9742-84FF-037A1DF204B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BDE5082-EB6F-A246-9CF5-2FB1E41E5BC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E7ECA8EE-1530-794E-BB52-F9F4E3F79F69}"/>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A8DD3A5-D81F-BB43-9710-6BFD1A4CB8B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223958E-ED15-8246-99C6-3B5599FC89E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588112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58BEE1E-F5E1-374A-96BE-4D0665BF4027}"/>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E07C2C7-F69E-F440-B87F-34D0E1FDF58D}"/>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302E1F0-A05E-DE45-ABB1-6638B5663BA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27E16A8-7D94-494B-A92F-1C96EB1DBD6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D3D603D6-3774-B742-AC81-1DDCA1AFFA4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5846C060-9BA5-424F-A44F-F32B72168BFC}"/>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7C72C87-C94E-0D4F-BF8D-3CDD9F0E9B2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FF6C613-AF8F-634D-A255-4275AC076CA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825E4C0-AA46-E948-9032-B5AD6532256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B134536-341A-2440-BBF4-40AB88FCC4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787EB8D0-973D-9D44-AB5F-BDB43A28A97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36BDE164-4D25-A24B-A613-C7438C71E1B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21809EA1-32DE-B449-B5EF-B7522442BF3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58814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0DE0211C-B42C-8B4A-80DB-C7241A87C0B8}"/>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C222CE07-887D-B244-82A4-75FAEFFC8FA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924627B-BB7C-134B-B271-A69C620481B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9CCBFDC5-C942-AE46-994F-094D396A1A6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D4A3B34E-9669-8B46-875F-994E0CBBB3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17E87A06-A73C-3440-A048-9A1D07D7E5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70DF8BED-E560-4042-A6B2-6999349C4D2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1966B786-1310-A149-A9B6-159DFC5E383C}"/>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904F943-BAD9-9149-9131-D305884ECCD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20DC2B78-51EB-0B4D-AC20-69E81D0DE25D}"/>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AFBC24F6-D4F8-0A43-BDA6-513637AAE9B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A47FF552-E9E1-984E-A5E2-B54359B6C0A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a:extLst>
              <a:ext uri="{FF2B5EF4-FFF2-40B4-BE49-F238E27FC236}">
                <a16:creationId xmlns:a16="http://schemas.microsoft.com/office/drawing/2014/main" id="{FFC5383F-5190-5547-8209-63C2020F1AB7}"/>
              </a:ext>
            </a:extLst>
          </p:cNvPr>
          <p:cNvSpPr>
            <a:spLocks noGrp="1"/>
          </p:cNvSpPr>
          <p:nvPr>
            <p:ph type="dt" sz="half" idx="10"/>
          </p:nvPr>
        </p:nvSpPr>
        <p:spPr/>
        <p:txBody>
          <a:bodyPr/>
          <a:lstStyle>
            <a:lvl1pPr>
              <a:defRPr>
                <a:solidFill>
                  <a:srgbClr val="FFFFFF"/>
                </a:solidFill>
              </a:defRPr>
            </a:lvl1pPr>
          </a:lstStyle>
          <a:p>
            <a:pPr>
              <a:defRPr/>
            </a:pPr>
            <a:fld id="{5AE9EA5A-E51A-2748-AFF2-AC078549AF7E}" type="datetime1">
              <a:rPr lang="fi-FI"/>
              <a:pPr>
                <a:defRPr/>
              </a:pPr>
              <a:t>12.8.2021</a:t>
            </a:fld>
            <a:endParaRPr lang="fi-FI"/>
          </a:p>
        </p:txBody>
      </p:sp>
      <p:sp>
        <p:nvSpPr>
          <p:cNvPr id="16" name="Alatunnisteen paikkamerkki 4">
            <a:extLst>
              <a:ext uri="{FF2B5EF4-FFF2-40B4-BE49-F238E27FC236}">
                <a16:creationId xmlns:a16="http://schemas.microsoft.com/office/drawing/2014/main" id="{D7ABF062-CCA2-A545-8487-2B199588A58E}"/>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CE131F75-8CD0-CB4E-AFF9-17569C0F01B6}"/>
              </a:ext>
            </a:extLst>
          </p:cNvPr>
          <p:cNvSpPr>
            <a:spLocks noGrp="1"/>
          </p:cNvSpPr>
          <p:nvPr>
            <p:ph type="sldNum" sz="quarter" idx="12"/>
          </p:nvPr>
        </p:nvSpPr>
        <p:spPr/>
        <p:txBody>
          <a:bodyPr/>
          <a:lstStyle>
            <a:lvl1pPr>
              <a:defRPr>
                <a:solidFill>
                  <a:srgbClr val="FFFFFF"/>
                </a:solidFill>
              </a:defRPr>
            </a:lvl1pPr>
          </a:lstStyle>
          <a:p>
            <a:pPr>
              <a:defRPr/>
            </a:pPr>
            <a:fld id="{5A4943CE-AF8C-9645-9DDB-2311F9CFE448}" type="slidenum">
              <a:rPr lang="fi-FI"/>
              <a:pPr>
                <a:defRPr/>
              </a:pPr>
              <a:t>‹#›</a:t>
            </a:fld>
            <a:endParaRPr lang="fi-FI"/>
          </a:p>
        </p:txBody>
      </p:sp>
    </p:spTree>
    <p:extLst>
      <p:ext uri="{BB962C8B-B14F-4D97-AF65-F5344CB8AC3E}">
        <p14:creationId xmlns:p14="http://schemas.microsoft.com/office/powerpoint/2010/main" val="1156177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05B68A2-C462-2C49-A47B-8A211807D727}"/>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C70C95C2-C154-FA49-AA2C-947486204EE1}"/>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A851B45-D61D-6E47-A970-44C6603CF96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CC1289C-FCC9-EF41-BDC9-047380FB54B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93F42DE-F40D-CB42-BFC7-DEA9AF5A31E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4F2E86C-C9FE-2F47-8D05-FBF17BF2E1C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785671F-77FE-9644-B032-D2B680E25DD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82249F3-8262-9545-87E1-669C4AEE86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0AE5BA1-F494-7F44-9769-D0BAC7EEA0B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EA8C6A9-9221-154F-9285-EA5799BC7BF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6D8D34F-292D-9040-96BD-FF5B231009D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F8218D8-4935-A842-B887-337BB5172863}"/>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3AEB112-D717-5A4B-A9D9-2847AD5578E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659434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3B92F6B-5854-0D4C-B67C-ED969610CBE6}"/>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45C1B0A-14B5-1243-AA62-02D50B40BC2F}"/>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4E1E4A6E-9ED5-CA47-BF4E-D8FDE9C998E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F1F3282-BC26-A24C-A7A6-C62E38D600C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ECB4ECB6-9239-1049-A639-388DA03909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E6E8E20-8446-8043-9ADC-3A3523B0A6A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C8E9166-5796-A64B-BCA4-C780A9B0A76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845C36E-3781-E540-8D0F-4B09B0CFCBF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7216D16C-428D-9745-A479-BA8174CB54D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ED16343-49BD-8B4E-9E36-B253201CBB4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55DE7C8-FD40-DD4B-AF3C-CC0B6140C47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4E67A0C-3E15-0140-BE1B-EB418FFFE9E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FF1653C3-A676-1342-80CB-CE3ABB40EA5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53144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DF0A92B6-0F04-5A47-87E2-DC42CB1CB7B1}"/>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58888F1-58E0-CC43-BACA-B03FCDCF0594}"/>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6605985B-CA75-8744-B725-1E77F7869B84}"/>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85CE20E-C54C-D140-A2C1-C10360E3D0B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6DEB9912-E28E-1C47-8B5E-BA628F3213C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42EBA7B3-58F1-E64C-ABD0-3FEBA9248B71}"/>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112DC70E-3C9C-FC4A-AC07-EBFF9CD0F8E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47792FA-D23C-D848-BA68-135C4F22FE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982CDA5-F4CC-194E-93F0-4C76A08885E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C76EFD2-3137-8748-8ACC-F8338C9DB6A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EB73489-7183-8E43-9145-6DE5742BDE20}"/>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97F82CA5-35C3-2D4B-9EB6-3B39B976C6E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A69AA85-9418-CC42-A415-9C429635679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992347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A854A71-43D0-9845-92C6-6BCC5CB22AF0}"/>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988A391-1F69-974A-8419-C8FDF0709EC2}"/>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7C732B7F-BAA0-A64E-B88D-066458AEB1D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239F9A7-6A92-A846-9F47-10169A31DAA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539A8D24-B919-E649-A40A-0ED2E325BE1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22A7C70-EEAA-B54A-8F8C-D2F9FAEDCD16}"/>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D80FD919-BDF5-C647-92E4-1F582B3D974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909F2D3-42A8-664C-9708-1F8A108F505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424FB92-FC37-6943-A5DC-248AAED48F1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64DAC726-8A1B-1948-A331-3058457C2C5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71306877-0035-9E4A-8676-902F843E0B7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25C8F58D-CF64-D542-BA0E-A52299F6282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7630E89-F652-0947-837C-E1D9C71DC62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405492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0FEB988D-1805-DF42-BAAA-B48015F55D44}"/>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B330C6A-3042-D940-89FB-E9C87AB6D8A4}"/>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D4B69375-4353-6440-95CA-FB7856A973A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81E5E26-F3C4-4247-8DC4-4B909E2C6B6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3C35A74-C823-E744-AF4F-898C231052E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DFBA349-96B1-A346-BE74-19BB3B13D18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0DED2E2-D7C8-CD4F-8938-10AB88EE162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4D08EEB-14CB-0443-8654-60E66414EC3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6BF7231-5F3F-D44D-963A-00EF67B2A52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A28A515-F8C6-F94A-AD46-B7CFC02CD7E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91EAD7EA-B89A-524F-AE25-995AB7E08D0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CF6D9E7-3105-594D-B019-FD87FEE6E90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6D2ABBEB-E90D-F34C-86DD-E514C9AD09B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213211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4B4BCA79-F285-6948-B990-8C06D70C0A51}"/>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313928A-4159-8641-9E53-DDE0EA64767A}"/>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06D13761-C54D-4345-9CCA-2F3EC2A6921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AF7ADAC-1A0B-F24B-9CF2-27320C104BC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B9C880DE-68B1-AE45-AF76-625E3ADE33B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F962A604-A3DF-1D49-8F4B-B48EC22788A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8DBFD0D-C45A-9A4C-AA7C-BE87E113B7B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B76036EB-A85E-BB47-A383-2B3FB48CBB92}"/>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0537C06-4F34-FB4E-9BB2-65559D82A03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B6D672AE-62B9-0147-A156-DD830540382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9E86A0C-53B6-A44F-9A13-6455C2BCC288}"/>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9A8A2E02-21AB-A146-B5DC-1C8CCDE40D25}"/>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DF6EB33-EA17-1049-8EB2-3B7570C7B5C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98046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8F3BDFA-7F8A-FF47-9910-2D3836D7F582}"/>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18A6C73-D388-174A-A6D4-F546679200C0}"/>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AD06D49F-1E6E-E445-B1CE-3A97E053305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BCF2D22-53EF-664C-86F2-8AC41D4E726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E1C52E2-7ABF-F945-BBBF-84D2E7C6AE2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7385514-CBA1-F74D-BB1D-2357DBF100B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80C3A02-FD0B-B343-A688-0021D4D435A8}"/>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D5727D6-ECDB-5041-8F7E-6D6B8422A1B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25622E2-5921-F346-A578-34FBE7C6BA5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B1DE4D10-57C5-1C4F-90DC-2D22202282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DA91A8E-8F28-834D-9256-9FAB624EEA2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5F6EC6E-488A-7C4C-9822-49E16AD308F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B976A9F-F8D8-2A40-A443-37200EA8D92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065651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7" name="Otsikko 1">
            <a:extLst>
              <a:ext uri="{FF2B5EF4-FFF2-40B4-BE49-F238E27FC236}">
                <a16:creationId xmlns:a16="http://schemas.microsoft.com/office/drawing/2014/main" id="{51630AE2-9E53-D04C-BD23-5FFF293C8009}"/>
              </a:ext>
            </a:extLst>
          </p:cNvPr>
          <p:cNvSpPr>
            <a:spLocks noGrp="1"/>
          </p:cNvSpPr>
          <p:nvPr>
            <p:ph type="ctrTitle"/>
          </p:nvPr>
        </p:nvSpPr>
        <p:spPr>
          <a:xfrm>
            <a:off x="486383" y="457200"/>
            <a:ext cx="9972000" cy="5136204"/>
          </a:xfrm>
        </p:spPr>
        <p:txBody>
          <a:bodyPr anchor="t" anchorCtr="0"/>
          <a:lstStyle>
            <a:lvl1pPr algn="l">
              <a:lnSpc>
                <a:spcPct val="85000"/>
              </a:lnSpc>
              <a:defRPr sz="4400">
                <a:solidFill>
                  <a:schemeClr val="tx1"/>
                </a:solidFill>
                <a:latin typeface="+mj-lt"/>
              </a:defRPr>
            </a:lvl1pPr>
          </a:lstStyle>
          <a:p>
            <a:r>
              <a:rPr lang="en-US" dirty="0"/>
              <a:t>Click to edit Master title style</a:t>
            </a:r>
            <a:endParaRPr lang="fi-FI" dirty="0"/>
          </a:p>
        </p:txBody>
      </p:sp>
    </p:spTree>
    <p:extLst>
      <p:ext uri="{BB962C8B-B14F-4D97-AF65-F5344CB8AC3E}">
        <p14:creationId xmlns:p14="http://schemas.microsoft.com/office/powerpoint/2010/main" val="3225847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6A0AC6A2-2CE8-4F97-B459-42603776CF6D}" type="datetimeFigureOut">
              <a:rPr lang="fi-FI" smtClean="0"/>
              <a:t>12.8.2021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611627D-3381-46B5-A5B6-F3B308209A20}" type="slidenum">
              <a:rPr lang="fi-FI" smtClean="0"/>
              <a:t>‹#›</a:t>
            </a:fld>
            <a:endParaRPr lang="fi-FI"/>
          </a:p>
        </p:txBody>
      </p:sp>
    </p:spTree>
    <p:extLst>
      <p:ext uri="{BB962C8B-B14F-4D97-AF65-F5344CB8AC3E}">
        <p14:creationId xmlns:p14="http://schemas.microsoft.com/office/powerpoint/2010/main" val="62341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_Otsikkodia nega">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9C85C-A916-2A4C-AD8C-F096E6F8F30A}"/>
              </a:ext>
            </a:extLst>
          </p:cNvPr>
          <p:cNvPicPr>
            <a:picLocks noChangeAspect="1"/>
          </p:cNvPicPr>
          <p:nvPr userDrawn="1"/>
        </p:nvPicPr>
        <p:blipFill>
          <a:blip r:embed="rId2"/>
          <a:stretch>
            <a:fillRect/>
          </a:stretch>
        </p:blipFill>
        <p:spPr>
          <a:xfrm>
            <a:off x="7346318" y="-193837"/>
            <a:ext cx="12767918" cy="12763768"/>
          </a:xfrm>
          <a:prstGeom prst="rect">
            <a:avLst/>
          </a:prstGeom>
        </p:spPr>
      </p:pic>
      <p:pic>
        <p:nvPicPr>
          <p:cNvPr id="7" name="Picture 6">
            <a:extLst>
              <a:ext uri="{FF2B5EF4-FFF2-40B4-BE49-F238E27FC236}">
                <a16:creationId xmlns:a16="http://schemas.microsoft.com/office/drawing/2014/main" id="{AE67A990-15F6-8045-AF7E-E2737B080C18}"/>
              </a:ext>
            </a:extLst>
          </p:cNvPr>
          <p:cNvPicPr>
            <a:picLocks noChangeAspect="1"/>
          </p:cNvPicPr>
          <p:nvPr userDrawn="1"/>
        </p:nvPicPr>
        <p:blipFill>
          <a:blip r:embed="rId3"/>
          <a:stretch>
            <a:fillRect/>
          </a:stretch>
        </p:blipFill>
        <p:spPr>
          <a:xfrm rot="420080">
            <a:off x="10641362" y="4968970"/>
            <a:ext cx="1399426" cy="1406832"/>
          </a:xfrm>
          <a:prstGeom prst="rect">
            <a:avLst/>
          </a:prstGeom>
        </p:spPr>
      </p:pic>
      <p:sp>
        <p:nvSpPr>
          <p:cNvPr id="8" name="TextBox 7">
            <a:extLst>
              <a:ext uri="{FF2B5EF4-FFF2-40B4-BE49-F238E27FC236}">
                <a16:creationId xmlns:a16="http://schemas.microsoft.com/office/drawing/2014/main" id="{46F25898-70C1-BD46-AF93-65840C47A41A}"/>
              </a:ext>
            </a:extLst>
          </p:cNvPr>
          <p:cNvSpPr txBox="1"/>
          <p:nvPr userDrawn="1"/>
        </p:nvSpPr>
        <p:spPr>
          <a:xfrm>
            <a:off x="10037745" y="6466649"/>
            <a:ext cx="201966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err="1">
                <a:ln>
                  <a:noFill/>
                </a:ln>
                <a:solidFill>
                  <a:prstClr val="black"/>
                </a:solidFill>
                <a:effectLst/>
                <a:uLnTx/>
                <a:uFillTx/>
                <a:latin typeface="Arial" panose="020B0604020202020204"/>
                <a:ea typeface="+mn-ea"/>
                <a:cs typeface="+mn-cs"/>
              </a:rPr>
              <a:t>helsinkiliikkuu.fi</a:t>
            </a:r>
            <a:endParaRPr kumimoji="0" lang="fi-FI"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Kuva 26">
            <a:extLst>
              <a:ext uri="{FF2B5EF4-FFF2-40B4-BE49-F238E27FC236}">
                <a16:creationId xmlns:a16="http://schemas.microsoft.com/office/drawing/2014/main" id="{578C2A7A-A09D-3B42-8FEC-626666C7A8C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
        <p:nvSpPr>
          <p:cNvPr id="11" name="Otsikko 1">
            <a:extLst>
              <a:ext uri="{FF2B5EF4-FFF2-40B4-BE49-F238E27FC236}">
                <a16:creationId xmlns:a16="http://schemas.microsoft.com/office/drawing/2014/main" id="{667C46CF-C57D-8245-B99C-AA90B465D456}"/>
              </a:ext>
            </a:extLst>
          </p:cNvPr>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en-US" dirty="0"/>
              <a:t>Click to edit Master title style</a:t>
            </a:r>
            <a:endParaRPr lang="fi-FI" dirty="0"/>
          </a:p>
        </p:txBody>
      </p:sp>
      <p:sp>
        <p:nvSpPr>
          <p:cNvPr id="12" name="Tekstin paikkamerkki 11">
            <a:extLst>
              <a:ext uri="{FF2B5EF4-FFF2-40B4-BE49-F238E27FC236}">
                <a16:creationId xmlns:a16="http://schemas.microsoft.com/office/drawing/2014/main" id="{88A97995-DBB7-0C46-A992-C2778947668F}"/>
              </a:ext>
            </a:extLst>
          </p:cNvPr>
          <p:cNvSpPr>
            <a:spLocks noGrp="1"/>
          </p:cNvSpPr>
          <p:nvPr>
            <p:ph type="body" sz="quarter" idx="13"/>
          </p:nvPr>
        </p:nvSpPr>
        <p:spPr>
          <a:xfrm>
            <a:off x="447472" y="2665378"/>
            <a:ext cx="10709478" cy="972000"/>
          </a:xfrm>
        </p:spPr>
        <p:txBody>
          <a:bodyPr/>
          <a:lstStyle>
            <a:lvl1pPr marL="0" indent="0">
              <a:buNone/>
              <a:defRPr b="0">
                <a:solidFill>
                  <a:srgbClr val="FFFFFF"/>
                </a:solidFill>
                <a:latin typeface="+mj-lt"/>
              </a:defRPr>
            </a:lvl1pPr>
          </a:lstStyle>
          <a:p>
            <a:pPr lvl="0"/>
            <a:r>
              <a:rPr lang="en-US" dirty="0"/>
              <a:t>Edit Master text styles</a:t>
            </a:r>
          </a:p>
        </p:txBody>
      </p:sp>
    </p:spTree>
    <p:extLst>
      <p:ext uri="{BB962C8B-B14F-4D97-AF65-F5344CB8AC3E}">
        <p14:creationId xmlns:p14="http://schemas.microsoft.com/office/powerpoint/2010/main" val="239342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23BF0FB7-0EB0-164D-8DE9-E1145C61B232}"/>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9CC9A082-984E-6C40-83BA-429A1BB240C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70062B96-93E1-D441-B449-033DB15EA2A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30BA2355-11D9-1E47-9E5D-E29C74BE63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0D50614E-98F3-EF41-9C79-952694EDDB2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FAF527A3-74F8-B242-AF3F-F384DBDBBA8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5ACD062F-147A-144A-B0DF-A0DE728AC47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BE4ABE4C-8D67-5A46-9344-7A27CE528C2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11F6C65A-3A06-424D-8787-74EABB89E52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C993A04E-95ED-A14B-8A3C-4C5C6F7D5D2C}"/>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B2CFB702-37FD-2C42-AAD4-CEF9736C2AF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D2F5248C-9797-CB43-A484-B14C627E3AF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a:extLst>
              <a:ext uri="{FF2B5EF4-FFF2-40B4-BE49-F238E27FC236}">
                <a16:creationId xmlns:a16="http://schemas.microsoft.com/office/drawing/2014/main" id="{1EBABECF-22C8-6A42-BE57-5D5193A476B2}"/>
              </a:ext>
            </a:extLst>
          </p:cNvPr>
          <p:cNvSpPr>
            <a:spLocks noGrp="1"/>
          </p:cNvSpPr>
          <p:nvPr>
            <p:ph type="dt" sz="half" idx="10"/>
          </p:nvPr>
        </p:nvSpPr>
        <p:spPr/>
        <p:txBody>
          <a:bodyPr/>
          <a:lstStyle>
            <a:lvl1pPr>
              <a:defRPr>
                <a:solidFill>
                  <a:srgbClr val="FFFFFF"/>
                </a:solidFill>
              </a:defRPr>
            </a:lvl1pPr>
          </a:lstStyle>
          <a:p>
            <a:pPr>
              <a:defRPr/>
            </a:pPr>
            <a:fld id="{CDCC21D6-275D-ED44-876D-C7454EE4F4B1}" type="datetime1">
              <a:rPr lang="fi-FI"/>
              <a:pPr>
                <a:defRPr/>
              </a:pPr>
              <a:t>12.8.2021</a:t>
            </a:fld>
            <a:endParaRPr lang="fi-FI"/>
          </a:p>
        </p:txBody>
      </p:sp>
      <p:sp>
        <p:nvSpPr>
          <p:cNvPr id="16" name="Alatunnisteen paikkamerkki 4">
            <a:extLst>
              <a:ext uri="{FF2B5EF4-FFF2-40B4-BE49-F238E27FC236}">
                <a16:creationId xmlns:a16="http://schemas.microsoft.com/office/drawing/2014/main" id="{38DC849B-37B1-C245-AD33-EF63AC3261B2}"/>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232DE35-40DC-F94D-AF6B-F18DF94B3F9B}"/>
              </a:ext>
            </a:extLst>
          </p:cNvPr>
          <p:cNvSpPr>
            <a:spLocks noGrp="1"/>
          </p:cNvSpPr>
          <p:nvPr>
            <p:ph type="sldNum" sz="quarter" idx="12"/>
          </p:nvPr>
        </p:nvSpPr>
        <p:spPr/>
        <p:txBody>
          <a:bodyPr/>
          <a:lstStyle>
            <a:lvl1pPr>
              <a:defRPr>
                <a:solidFill>
                  <a:srgbClr val="FFFFFF"/>
                </a:solidFill>
              </a:defRPr>
            </a:lvl1pPr>
          </a:lstStyle>
          <a:p>
            <a:pPr>
              <a:defRPr/>
            </a:pPr>
            <a:fld id="{D81A1E6C-6968-2B48-9E19-4AC383BFAEDF}" type="slidenum">
              <a:rPr lang="fi-FI"/>
              <a:pPr>
                <a:defRPr/>
              </a:pPr>
              <a:t>‹#›</a:t>
            </a:fld>
            <a:endParaRPr lang="fi-FI"/>
          </a:p>
        </p:txBody>
      </p:sp>
    </p:spTree>
    <p:extLst>
      <p:ext uri="{BB962C8B-B14F-4D97-AF65-F5344CB8AC3E}">
        <p14:creationId xmlns:p14="http://schemas.microsoft.com/office/powerpoint/2010/main" val="126010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593CA356-E177-0F43-97AC-8C704F4FA0DE}"/>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254D8541-0949-0243-8275-A1E9BD53396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35A1974-627D-D648-835D-4F95C2A66E5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42102F3C-F48E-D041-B57C-94BD2F64CBB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B19556AF-2923-D24B-860B-CF8A247495E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9949E8AF-9D43-DF4C-BBAB-8AF9B09E31A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1174F93E-7381-6E4A-A70F-DEC24033CF2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D8C45D1D-CADB-5942-A259-7FDF2C360B3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0A16D9B-108C-5C4A-A304-C02186C7660D}"/>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5DB44975-9BFE-1145-AE56-0D5D15012E1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CC6BC2EC-BF9A-7344-8121-E4167C644AF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2D4AD8C8-AE8F-534E-83DE-9BF80D1987E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a:extLst>
              <a:ext uri="{FF2B5EF4-FFF2-40B4-BE49-F238E27FC236}">
                <a16:creationId xmlns:a16="http://schemas.microsoft.com/office/drawing/2014/main" id="{0ADFD305-8E6C-8E4B-A35F-7F2628FD0387}"/>
              </a:ext>
            </a:extLst>
          </p:cNvPr>
          <p:cNvSpPr>
            <a:spLocks noGrp="1"/>
          </p:cNvSpPr>
          <p:nvPr>
            <p:ph type="dt" sz="half" idx="10"/>
          </p:nvPr>
        </p:nvSpPr>
        <p:spPr/>
        <p:txBody>
          <a:bodyPr/>
          <a:lstStyle>
            <a:lvl1pPr>
              <a:defRPr>
                <a:solidFill>
                  <a:srgbClr val="FFFFFF"/>
                </a:solidFill>
              </a:defRPr>
            </a:lvl1pPr>
          </a:lstStyle>
          <a:p>
            <a:pPr>
              <a:defRPr/>
            </a:pPr>
            <a:fld id="{6468D5FA-3C7E-184E-9403-E2668FA67C40}" type="datetime1">
              <a:rPr lang="fi-FI"/>
              <a:pPr>
                <a:defRPr/>
              </a:pPr>
              <a:t>12.8.2021</a:t>
            </a:fld>
            <a:endParaRPr lang="fi-FI"/>
          </a:p>
        </p:txBody>
      </p:sp>
      <p:sp>
        <p:nvSpPr>
          <p:cNvPr id="16" name="Alatunnisteen paikkamerkki 4">
            <a:extLst>
              <a:ext uri="{FF2B5EF4-FFF2-40B4-BE49-F238E27FC236}">
                <a16:creationId xmlns:a16="http://schemas.microsoft.com/office/drawing/2014/main" id="{3CB86E5D-431D-E74C-935C-CD66E134A64A}"/>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4ECD76C1-92F4-C14C-8738-B40BDBFE1665}"/>
              </a:ext>
            </a:extLst>
          </p:cNvPr>
          <p:cNvSpPr>
            <a:spLocks noGrp="1"/>
          </p:cNvSpPr>
          <p:nvPr>
            <p:ph type="sldNum" sz="quarter" idx="12"/>
          </p:nvPr>
        </p:nvSpPr>
        <p:spPr/>
        <p:txBody>
          <a:bodyPr/>
          <a:lstStyle>
            <a:lvl1pPr>
              <a:defRPr>
                <a:solidFill>
                  <a:srgbClr val="FFFFFF"/>
                </a:solidFill>
              </a:defRPr>
            </a:lvl1pPr>
          </a:lstStyle>
          <a:p>
            <a:pPr>
              <a:defRPr/>
            </a:pPr>
            <a:fld id="{13CB3E92-6A96-8E4D-9A1F-FF1A0FD39426}" type="slidenum">
              <a:rPr lang="fi-FI"/>
              <a:pPr>
                <a:defRPr/>
              </a:pPr>
              <a:t>‹#›</a:t>
            </a:fld>
            <a:endParaRPr lang="fi-FI"/>
          </a:p>
        </p:txBody>
      </p:sp>
    </p:spTree>
    <p:extLst>
      <p:ext uri="{BB962C8B-B14F-4D97-AF65-F5344CB8AC3E}">
        <p14:creationId xmlns:p14="http://schemas.microsoft.com/office/powerpoint/2010/main" val="63566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39C16803-3DFD-2444-B137-C13C00D500AD}"/>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4D4AE324-A4A0-1742-AF85-B1A72AE72ED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FBF3435-B4AD-5042-B3A8-AE5EBFD0D2E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D38D4AC0-FE35-1745-B88B-EAF82633B4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84CB9EAF-8B4D-284E-937B-D2514CDCC22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8373BE55-F2F5-3641-A4D3-F84540B4190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A710EE63-C713-974F-92A2-1071575ECB2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8A7B2164-4195-2445-A7B0-5BB4BA79A23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B437C67C-B22E-6641-8F7A-2949CBB5967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1E297872-C3D9-0E4B-B1C7-7447C5CCEF9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3D2D6358-65A0-3B46-BC14-88313C406BF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42B43803-D00D-244C-9227-122DA6D6ADB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a:extLst>
              <a:ext uri="{FF2B5EF4-FFF2-40B4-BE49-F238E27FC236}">
                <a16:creationId xmlns:a16="http://schemas.microsoft.com/office/drawing/2014/main" id="{342F8A62-DFFF-7D45-BDD9-D5743AD6BE10}"/>
              </a:ext>
            </a:extLst>
          </p:cNvPr>
          <p:cNvSpPr>
            <a:spLocks noGrp="1"/>
          </p:cNvSpPr>
          <p:nvPr>
            <p:ph type="dt" sz="half" idx="10"/>
          </p:nvPr>
        </p:nvSpPr>
        <p:spPr/>
        <p:txBody>
          <a:bodyPr/>
          <a:lstStyle>
            <a:lvl1pPr>
              <a:defRPr>
                <a:solidFill>
                  <a:srgbClr val="FFFFFF"/>
                </a:solidFill>
              </a:defRPr>
            </a:lvl1pPr>
          </a:lstStyle>
          <a:p>
            <a:pPr>
              <a:defRPr/>
            </a:pPr>
            <a:fld id="{1BD1B6EC-D67A-334F-82DF-25F908628BCF}" type="datetime1">
              <a:rPr lang="fi-FI"/>
              <a:pPr>
                <a:defRPr/>
              </a:pPr>
              <a:t>12.8.2021</a:t>
            </a:fld>
            <a:endParaRPr lang="fi-FI"/>
          </a:p>
        </p:txBody>
      </p:sp>
      <p:sp>
        <p:nvSpPr>
          <p:cNvPr id="16" name="Alatunnisteen paikkamerkki 4">
            <a:extLst>
              <a:ext uri="{FF2B5EF4-FFF2-40B4-BE49-F238E27FC236}">
                <a16:creationId xmlns:a16="http://schemas.microsoft.com/office/drawing/2014/main" id="{6456A532-0813-3548-8E83-6F5D6C490F57}"/>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99AE858-E347-A74D-B9B2-3ADCE8D689C2}"/>
              </a:ext>
            </a:extLst>
          </p:cNvPr>
          <p:cNvSpPr>
            <a:spLocks noGrp="1"/>
          </p:cNvSpPr>
          <p:nvPr>
            <p:ph type="sldNum" sz="quarter" idx="12"/>
          </p:nvPr>
        </p:nvSpPr>
        <p:spPr/>
        <p:txBody>
          <a:bodyPr/>
          <a:lstStyle>
            <a:lvl1pPr>
              <a:defRPr>
                <a:solidFill>
                  <a:srgbClr val="FFFFFF"/>
                </a:solidFill>
              </a:defRPr>
            </a:lvl1pPr>
          </a:lstStyle>
          <a:p>
            <a:pPr>
              <a:defRPr/>
            </a:pPr>
            <a:fld id="{965EBF97-81AE-454F-B79D-33516FAD8CA8}" type="slidenum">
              <a:rPr lang="fi-FI"/>
              <a:pPr>
                <a:defRPr/>
              </a:pPr>
              <a:t>‹#›</a:t>
            </a:fld>
            <a:endParaRPr lang="fi-FI"/>
          </a:p>
        </p:txBody>
      </p:sp>
    </p:spTree>
    <p:extLst>
      <p:ext uri="{BB962C8B-B14F-4D97-AF65-F5344CB8AC3E}">
        <p14:creationId xmlns:p14="http://schemas.microsoft.com/office/powerpoint/2010/main" val="250968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C7A2BB8F-4C2B-0D44-B135-62BC4497B0A0}"/>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05CD37A7-26A4-0241-8C89-C5BD305F648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C990EC93-A1BA-B748-9823-97E03A929B9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6C0F144C-DDBB-CF4D-A564-676719D50C5F}"/>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D310538A-9E0E-2548-97C9-5FCD47181F8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B064EAED-E44B-3B45-A311-F630A333EF2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48EAAE89-9802-2949-965D-3A1456957815}"/>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E2D26F96-564F-F34F-88E8-B8FA96800D1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AC812F9-8129-7749-8748-D84967DFA75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E1C313F6-FEDE-2C4C-9705-32F3F7F7918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7A6607C3-DD2D-8148-8E46-3078585D94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6373C8CF-D0DD-6844-9003-DBF1C16E3E2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a:extLst>
              <a:ext uri="{FF2B5EF4-FFF2-40B4-BE49-F238E27FC236}">
                <a16:creationId xmlns:a16="http://schemas.microsoft.com/office/drawing/2014/main" id="{815FED5F-74F0-774D-8349-1B8F7E716877}"/>
              </a:ext>
            </a:extLst>
          </p:cNvPr>
          <p:cNvSpPr>
            <a:spLocks noGrp="1"/>
          </p:cNvSpPr>
          <p:nvPr>
            <p:ph type="dt" sz="half" idx="10"/>
          </p:nvPr>
        </p:nvSpPr>
        <p:spPr/>
        <p:txBody>
          <a:bodyPr/>
          <a:lstStyle>
            <a:lvl1pPr>
              <a:defRPr>
                <a:solidFill>
                  <a:srgbClr val="FFFFFF"/>
                </a:solidFill>
              </a:defRPr>
            </a:lvl1pPr>
          </a:lstStyle>
          <a:p>
            <a:pPr>
              <a:defRPr/>
            </a:pPr>
            <a:fld id="{3CCF001B-6CF4-0E45-9A46-B7AF4A05ACBC}" type="datetime1">
              <a:rPr lang="fi-FI"/>
              <a:pPr>
                <a:defRPr/>
              </a:pPr>
              <a:t>12.8.2021</a:t>
            </a:fld>
            <a:endParaRPr lang="fi-FI"/>
          </a:p>
        </p:txBody>
      </p:sp>
      <p:sp>
        <p:nvSpPr>
          <p:cNvPr id="16" name="Alatunnisteen paikkamerkki 4">
            <a:extLst>
              <a:ext uri="{FF2B5EF4-FFF2-40B4-BE49-F238E27FC236}">
                <a16:creationId xmlns:a16="http://schemas.microsoft.com/office/drawing/2014/main" id="{F188DF62-0157-A643-A697-CE1E7862B30E}"/>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4EC941C-ED5E-EE43-9A99-ADC2DEC97B22}"/>
              </a:ext>
            </a:extLst>
          </p:cNvPr>
          <p:cNvSpPr>
            <a:spLocks noGrp="1"/>
          </p:cNvSpPr>
          <p:nvPr>
            <p:ph type="sldNum" sz="quarter" idx="12"/>
          </p:nvPr>
        </p:nvSpPr>
        <p:spPr/>
        <p:txBody>
          <a:bodyPr/>
          <a:lstStyle>
            <a:lvl1pPr>
              <a:defRPr>
                <a:solidFill>
                  <a:srgbClr val="FFFFFF"/>
                </a:solidFill>
              </a:defRPr>
            </a:lvl1pPr>
          </a:lstStyle>
          <a:p>
            <a:pPr>
              <a:defRPr/>
            </a:pPr>
            <a:fld id="{C1BD7A11-E96E-A647-A6EE-E88936E27E52}" type="slidenum">
              <a:rPr lang="fi-FI"/>
              <a:pPr>
                <a:defRPr/>
              </a:pPr>
              <a:t>‹#›</a:t>
            </a:fld>
            <a:endParaRPr lang="fi-FI"/>
          </a:p>
        </p:txBody>
      </p:sp>
    </p:spTree>
    <p:extLst>
      <p:ext uri="{BB962C8B-B14F-4D97-AF65-F5344CB8AC3E}">
        <p14:creationId xmlns:p14="http://schemas.microsoft.com/office/powerpoint/2010/main" val="18861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3BCF45F-058B-F54B-864B-4384C94D5594}"/>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D7BEB1A6-BDF9-B549-A569-D84503CBAC9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4CAA62F5-2744-BA48-BB9B-8AED188DAD71}"/>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CCD41613-CE7B-DB4F-895E-CA034746A96C}"/>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BB25BB9C-C565-894C-B40C-7F6FD86131C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7D332ED0-3A61-AA43-B232-616A336C99B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47E88615-EB04-1A4F-923F-96F9FC27204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3839D75D-4484-2848-BCDC-EF364FB2CFC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A44A91D2-4267-E24E-A342-3C432562889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4F8575DC-3F85-324B-BB50-B164E983812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2DB2E5B7-E8AE-BA4F-8632-E690AA6A80F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D5A4ABDC-B8EE-6E4A-88DF-8EE4F8C27E8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a:extLst>
              <a:ext uri="{FF2B5EF4-FFF2-40B4-BE49-F238E27FC236}">
                <a16:creationId xmlns:a16="http://schemas.microsoft.com/office/drawing/2014/main" id="{4831BCAE-0148-C84C-84AD-B60B49894405}"/>
              </a:ext>
            </a:extLst>
          </p:cNvPr>
          <p:cNvSpPr>
            <a:spLocks noGrp="1"/>
          </p:cNvSpPr>
          <p:nvPr>
            <p:ph type="dt" sz="half" idx="10"/>
          </p:nvPr>
        </p:nvSpPr>
        <p:spPr/>
        <p:txBody>
          <a:bodyPr/>
          <a:lstStyle>
            <a:lvl1pPr>
              <a:defRPr>
                <a:solidFill>
                  <a:srgbClr val="FFFFFF"/>
                </a:solidFill>
              </a:defRPr>
            </a:lvl1pPr>
          </a:lstStyle>
          <a:p>
            <a:pPr>
              <a:defRPr/>
            </a:pPr>
            <a:fld id="{982B1B97-CB45-BD44-9898-23484FB75DC1}" type="datetime1">
              <a:rPr lang="fi-FI"/>
              <a:pPr>
                <a:defRPr/>
              </a:pPr>
              <a:t>12.8.2021</a:t>
            </a:fld>
            <a:endParaRPr lang="fi-FI"/>
          </a:p>
        </p:txBody>
      </p:sp>
      <p:sp>
        <p:nvSpPr>
          <p:cNvPr id="16" name="Alatunnisteen paikkamerkki 4">
            <a:extLst>
              <a:ext uri="{FF2B5EF4-FFF2-40B4-BE49-F238E27FC236}">
                <a16:creationId xmlns:a16="http://schemas.microsoft.com/office/drawing/2014/main" id="{F5C5C293-3B83-5F41-8443-3863C5AF3630}"/>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FEEF590B-916C-D745-8A4E-429A850521C1}"/>
              </a:ext>
            </a:extLst>
          </p:cNvPr>
          <p:cNvSpPr>
            <a:spLocks noGrp="1"/>
          </p:cNvSpPr>
          <p:nvPr>
            <p:ph type="sldNum" sz="quarter" idx="12"/>
          </p:nvPr>
        </p:nvSpPr>
        <p:spPr/>
        <p:txBody>
          <a:bodyPr/>
          <a:lstStyle>
            <a:lvl1pPr>
              <a:defRPr>
                <a:solidFill>
                  <a:srgbClr val="FFFFFF"/>
                </a:solidFill>
              </a:defRPr>
            </a:lvl1pPr>
          </a:lstStyle>
          <a:p>
            <a:pPr>
              <a:defRPr/>
            </a:pPr>
            <a:fld id="{B6BD388D-F077-C146-BDB8-5E4EB72EE779}" type="slidenum">
              <a:rPr lang="fi-FI"/>
              <a:pPr>
                <a:defRPr/>
              </a:pPr>
              <a:t>‹#›</a:t>
            </a:fld>
            <a:endParaRPr lang="fi-FI"/>
          </a:p>
        </p:txBody>
      </p:sp>
    </p:spTree>
    <p:extLst>
      <p:ext uri="{BB962C8B-B14F-4D97-AF65-F5344CB8AC3E}">
        <p14:creationId xmlns:p14="http://schemas.microsoft.com/office/powerpoint/2010/main" val="136458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B046DBEE-5EEA-E144-9BE0-61E37DC47A8C}"/>
              </a:ext>
            </a:extLst>
          </p:cNvPr>
          <p:cNvSpPr>
            <a:spLocks noGrp="1"/>
          </p:cNvSpPr>
          <p:nvPr>
            <p:ph type="dt" sz="half" idx="10"/>
          </p:nvPr>
        </p:nvSpPr>
        <p:spPr/>
        <p:txBody>
          <a:bodyPr/>
          <a:lstStyle>
            <a:lvl1pPr>
              <a:defRPr/>
            </a:lvl1pPr>
          </a:lstStyle>
          <a:p>
            <a:pPr>
              <a:defRPr/>
            </a:pPr>
            <a:fld id="{FFE302EC-7F9B-CD4E-987A-B617735BAB2E}" type="datetime1">
              <a:rPr lang="fi-FI"/>
              <a:pPr>
                <a:defRPr/>
              </a:pPr>
              <a:t>12.8.2021</a:t>
            </a:fld>
            <a:endParaRPr lang="fi-FI" dirty="0"/>
          </a:p>
        </p:txBody>
      </p:sp>
      <p:sp>
        <p:nvSpPr>
          <p:cNvPr id="5" name="Alatunnisteen paikkamerkki 4">
            <a:extLst>
              <a:ext uri="{FF2B5EF4-FFF2-40B4-BE49-F238E27FC236}">
                <a16:creationId xmlns:a16="http://schemas.microsoft.com/office/drawing/2014/main" id="{31609C4C-D7A8-A34A-90B1-C281BFE9B300}"/>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A6F7C551-6520-4341-A009-AD993B871FA5}"/>
              </a:ext>
            </a:extLst>
          </p:cNvPr>
          <p:cNvSpPr>
            <a:spLocks noGrp="1"/>
          </p:cNvSpPr>
          <p:nvPr>
            <p:ph type="sldNum" sz="quarter" idx="12"/>
          </p:nvPr>
        </p:nvSpPr>
        <p:spPr/>
        <p:txBody>
          <a:bodyPr/>
          <a:lstStyle>
            <a:lvl1pPr>
              <a:defRPr/>
            </a:lvl1pPr>
          </a:lstStyle>
          <a:p>
            <a:pPr>
              <a:defRPr/>
            </a:pPr>
            <a:fld id="{B74D04B3-9A60-014C-B5BF-7AE59B5410A5}" type="slidenum">
              <a:rPr lang="fi-FI"/>
              <a:pPr>
                <a:defRPr/>
              </a:pPr>
              <a:t>‹#›</a:t>
            </a:fld>
            <a:endParaRPr lang="fi-FI" dirty="0"/>
          </a:p>
        </p:txBody>
      </p:sp>
    </p:spTree>
    <p:extLst>
      <p:ext uri="{BB962C8B-B14F-4D97-AF65-F5344CB8AC3E}">
        <p14:creationId xmlns:p14="http://schemas.microsoft.com/office/powerpoint/2010/main" val="346094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61E0872D-12A6-7040-A038-B8D87DF52E64}"/>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1027" name="Tekstin paikkamerkki 2">
            <a:extLst>
              <a:ext uri="{FF2B5EF4-FFF2-40B4-BE49-F238E27FC236}">
                <a16:creationId xmlns:a16="http://schemas.microsoft.com/office/drawing/2014/main" id="{BBFFD67E-9F7E-1645-9915-D9CD97342686}"/>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847745B7-B4A6-6849-9E8C-FB47424046A3}"/>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0000"/>
                </a:solidFill>
                <a:latin typeface="+mn-lt"/>
              </a:defRPr>
            </a:lvl1pPr>
          </a:lstStyle>
          <a:p>
            <a:pPr>
              <a:defRPr/>
            </a:pPr>
            <a:fld id="{D1F97DA7-3535-7845-B086-4E7F46E60465}" type="datetime1">
              <a:rPr lang="fi-FI"/>
              <a:pPr>
                <a:defRPr/>
              </a:pPr>
              <a:t>12.8.2021</a:t>
            </a:fld>
            <a:endParaRPr lang="fi-FI" dirty="0"/>
          </a:p>
        </p:txBody>
      </p:sp>
      <p:sp>
        <p:nvSpPr>
          <p:cNvPr id="5" name="Alatunnisteen paikkamerkki 4">
            <a:extLst>
              <a:ext uri="{FF2B5EF4-FFF2-40B4-BE49-F238E27FC236}">
                <a16:creationId xmlns:a16="http://schemas.microsoft.com/office/drawing/2014/main" id="{9399D890-D74C-7A42-AC89-A56B859B6159}"/>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0000"/>
                </a:solidFill>
                <a:latin typeface="+mn-lt"/>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623E8190-4DB8-7446-B96F-2AEF9BE409C1}"/>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0000"/>
                </a:solidFill>
                <a:latin typeface="+mn-lt"/>
              </a:defRPr>
            </a:lvl1pPr>
          </a:lstStyle>
          <a:p>
            <a:pPr>
              <a:defRPr/>
            </a:pPr>
            <a:fld id="{CD91CE02-FF25-A547-85B7-B39A78830B2F}" type="slidenum">
              <a:rPr lang="fi-FI"/>
              <a:pPr>
                <a:defRPr/>
              </a:pPr>
              <a:t>‹#›</a:t>
            </a:fld>
            <a:endParaRPr lang="fi-FI" dirty="0"/>
          </a:p>
        </p:txBody>
      </p:sp>
      <p:grpSp>
        <p:nvGrpSpPr>
          <p:cNvPr id="1031" name="Ryhmä 6">
            <a:extLst>
              <a:ext uri="{FF2B5EF4-FFF2-40B4-BE49-F238E27FC236}">
                <a16:creationId xmlns:a16="http://schemas.microsoft.com/office/drawing/2014/main" id="{6C5D4F43-7B4B-6248-BB03-2E1E3C847354}"/>
              </a:ext>
            </a:extLst>
          </p:cNvPr>
          <p:cNvGrpSpPr>
            <a:grpSpLocks/>
          </p:cNvGrpSpPr>
          <p:nvPr userDrawn="1"/>
        </p:nvGrpSpPr>
        <p:grpSpPr bwMode="auto">
          <a:xfrm>
            <a:off x="465138" y="6221413"/>
            <a:ext cx="804862" cy="374650"/>
            <a:chOff x="228601" y="704851"/>
            <a:chExt cx="11734800" cy="5449888"/>
          </a:xfrm>
        </p:grpSpPr>
        <p:sp>
          <p:nvSpPr>
            <p:cNvPr id="1032" name="Freeform 5">
              <a:extLst>
                <a:ext uri="{FF2B5EF4-FFF2-40B4-BE49-F238E27FC236}">
                  <a16:creationId xmlns:a16="http://schemas.microsoft.com/office/drawing/2014/main" id="{3DE23506-FB8F-434B-9268-C75B6DB48CF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3" name="Freeform 6">
              <a:extLst>
                <a:ext uri="{FF2B5EF4-FFF2-40B4-BE49-F238E27FC236}">
                  <a16:creationId xmlns:a16="http://schemas.microsoft.com/office/drawing/2014/main" id="{E98052C0-6041-C945-B639-7987A4C02A00}"/>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a:extLst>
                <a:ext uri="{FF2B5EF4-FFF2-40B4-BE49-F238E27FC236}">
                  <a16:creationId xmlns:a16="http://schemas.microsoft.com/office/drawing/2014/main" id="{D0EE43C6-B8DF-D747-976D-5D9A6E00132A}"/>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035" name="Freeform 8">
              <a:extLst>
                <a:ext uri="{FF2B5EF4-FFF2-40B4-BE49-F238E27FC236}">
                  <a16:creationId xmlns:a16="http://schemas.microsoft.com/office/drawing/2014/main" id="{7B837FD0-25EF-BC42-AB63-416055C4FBB5}"/>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6" name="Freeform 9">
              <a:extLst>
                <a:ext uri="{FF2B5EF4-FFF2-40B4-BE49-F238E27FC236}">
                  <a16:creationId xmlns:a16="http://schemas.microsoft.com/office/drawing/2014/main" id="{29D85B1A-88B0-9941-BC59-0811839441EB}"/>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7" name="Freeform 10">
              <a:extLst>
                <a:ext uri="{FF2B5EF4-FFF2-40B4-BE49-F238E27FC236}">
                  <a16:creationId xmlns:a16="http://schemas.microsoft.com/office/drawing/2014/main" id="{FC690A2C-1F06-F34B-9100-8B270D8DD123}"/>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a:extLst>
                <a:ext uri="{FF2B5EF4-FFF2-40B4-BE49-F238E27FC236}">
                  <a16:creationId xmlns:a16="http://schemas.microsoft.com/office/drawing/2014/main" id="{13B81E49-BBC7-E348-9335-62CC2A839588}"/>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039" name="Freeform 12">
              <a:extLst>
                <a:ext uri="{FF2B5EF4-FFF2-40B4-BE49-F238E27FC236}">
                  <a16:creationId xmlns:a16="http://schemas.microsoft.com/office/drawing/2014/main" id="{8016351B-D023-8942-9F39-B3AC080C073E}"/>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0" name="Freeform 13">
              <a:extLst>
                <a:ext uri="{FF2B5EF4-FFF2-40B4-BE49-F238E27FC236}">
                  <a16:creationId xmlns:a16="http://schemas.microsoft.com/office/drawing/2014/main" id="{A8358059-CC88-3547-941C-CAE9D0B41AF3}"/>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1" name="Freeform 14">
              <a:extLst>
                <a:ext uri="{FF2B5EF4-FFF2-40B4-BE49-F238E27FC236}">
                  <a16:creationId xmlns:a16="http://schemas.microsoft.com/office/drawing/2014/main" id="{CD73257E-431A-8B49-AD7B-EF5B089E4DCF}"/>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2" name="Freeform 15">
              <a:extLst>
                <a:ext uri="{FF2B5EF4-FFF2-40B4-BE49-F238E27FC236}">
                  <a16:creationId xmlns:a16="http://schemas.microsoft.com/office/drawing/2014/main" id="{06CA2676-A2CB-2948-B97B-CB45510F7D21}"/>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2317059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hyperlink" Target="http://www.helsinkiliikkuu.fi/"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elsinkiliikkuu.fi/"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hyperlink" Target="http://www.helsinkiliikkuu.fi/"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minna.paajanen@hel.fi" TargetMode="Externa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mailto:elisa.kaaja@hel.f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minna.paajanen@hel.fi"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mailto:elisa.kaaja@hel.f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www.helsinkiliikkuu.fi/"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helsinkiliikkuu.fi/" TargetMode="External"/><Relationship Id="rId3" Type="http://schemas.openxmlformats.org/officeDocument/2006/relationships/image" Target="../media/image6.emf"/><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hyperlink" Target="http://www.helsinkiliikkuu.fi/"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8" Type="http://schemas.openxmlformats.org/officeDocument/2006/relationships/hyperlink" Target="http://www.helsinkiliikkuu.fi/"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74955" y="1401454"/>
            <a:ext cx="4813879" cy="4618760"/>
          </a:xfrm>
        </p:spPr>
        <p:txBody>
          <a:bodyPr>
            <a:normAutofit/>
          </a:bodyPr>
          <a:lstStyle/>
          <a:p>
            <a:pPr algn="l"/>
            <a:r>
              <a:rPr lang="fi-FI" sz="5400" b="1" dirty="0"/>
              <a:t/>
            </a:r>
            <a:br>
              <a:rPr lang="fi-FI" sz="5400" b="1" dirty="0"/>
            </a:br>
            <a:endParaRPr lang="fi-FI" b="1" dirty="0"/>
          </a:p>
        </p:txBody>
      </p:sp>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5626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 Tyypilliset myytit liikkumisesta</a:t>
            </a:r>
            <a:endParaRPr lang="fi-FI" dirty="0"/>
          </a:p>
        </p:txBody>
      </p:sp>
      <p:sp>
        <p:nvSpPr>
          <p:cNvPr id="6" name="Dian numeron paikkamerkki 5"/>
          <p:cNvSpPr>
            <a:spLocks noGrp="1"/>
          </p:cNvSpPr>
          <p:nvPr>
            <p:ph type="sldNum" sz="quarter" idx="12"/>
          </p:nvPr>
        </p:nvSpPr>
        <p:spPr/>
        <p:txBody>
          <a:bodyPr/>
          <a:lstStyle/>
          <a:p>
            <a:pPr>
              <a:defRPr/>
            </a:pPr>
            <a:fld id="{B74D04B3-9A60-014C-B5BF-7AE59B5410A5}" type="slidenum">
              <a:rPr lang="fi-FI" smtClean="0"/>
              <a:pPr>
                <a:defRPr/>
              </a:pPr>
              <a:t>10</a:t>
            </a:fld>
            <a:endParaRPr lang="fi-FI" dirty="0"/>
          </a:p>
        </p:txBody>
      </p:sp>
      <p:pic>
        <p:nvPicPr>
          <p:cNvPr id="7" name="Kuva 6"/>
          <p:cNvPicPr>
            <a:picLocks noChangeAspect="1"/>
          </p:cNvPicPr>
          <p:nvPr/>
        </p:nvPicPr>
        <p:blipFill>
          <a:blip r:embed="rId3"/>
          <a:stretch>
            <a:fillRect/>
          </a:stretch>
        </p:blipFill>
        <p:spPr>
          <a:xfrm>
            <a:off x="196718" y="1090091"/>
            <a:ext cx="5972175" cy="1466850"/>
          </a:xfrm>
          <a:prstGeom prst="rect">
            <a:avLst/>
          </a:prstGeom>
        </p:spPr>
      </p:pic>
      <p:sp>
        <p:nvSpPr>
          <p:cNvPr id="8" name="Sisällön paikkamerkki 6"/>
          <p:cNvSpPr>
            <a:spLocks noGrp="1"/>
          </p:cNvSpPr>
          <p:nvPr>
            <p:ph idx="1"/>
          </p:nvPr>
        </p:nvSpPr>
        <p:spPr>
          <a:xfrm>
            <a:off x="830117" y="2556941"/>
            <a:ext cx="4297468" cy="2079267"/>
          </a:xfrm>
          <a:prstGeom prst="wedgeRoundRect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i-FI" sz="2000" b="1" dirty="0"/>
              <a:t>Kaikkien ei tarvitse harrastaa liikuntaa. Päivittäinen liike on kuitenkin kehollemme välttämätöntä, joten kannattaa pohtia ratkaisua arkirutiinien kautta.</a:t>
            </a:r>
          </a:p>
        </p:txBody>
      </p:sp>
      <p:sp>
        <p:nvSpPr>
          <p:cNvPr id="9" name="Suorakulmio 8"/>
          <p:cNvSpPr/>
          <p:nvPr/>
        </p:nvSpPr>
        <p:spPr>
          <a:xfrm>
            <a:off x="830117" y="4964537"/>
            <a:ext cx="5061397" cy="1200329"/>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Kyse on pienistä arjen valinnoista – esimerkiksi pyörä on kaupungissa nopein tapa liikkua alle 5 kilometrin matkoja. Portaiden käyttäminen on puolestaan hölkän veroista liikuntaa.</a:t>
            </a:r>
          </a:p>
        </p:txBody>
      </p:sp>
      <p:pic>
        <p:nvPicPr>
          <p:cNvPr id="10" name="Kuva 9"/>
          <p:cNvPicPr>
            <a:picLocks noChangeAspect="1"/>
          </p:cNvPicPr>
          <p:nvPr/>
        </p:nvPicPr>
        <p:blipFill>
          <a:blip r:embed="rId4"/>
          <a:stretch>
            <a:fillRect/>
          </a:stretch>
        </p:blipFill>
        <p:spPr>
          <a:xfrm>
            <a:off x="6133166" y="1091216"/>
            <a:ext cx="5176224" cy="1545622"/>
          </a:xfrm>
          <a:prstGeom prst="rect">
            <a:avLst/>
          </a:prstGeom>
        </p:spPr>
      </p:pic>
      <p:sp>
        <p:nvSpPr>
          <p:cNvPr id="11" name="Pyöristetty kuvatekstisuorakulmio 10"/>
          <p:cNvSpPr/>
          <p:nvPr/>
        </p:nvSpPr>
        <p:spPr>
          <a:xfrm>
            <a:off x="6802292" y="2804331"/>
            <a:ext cx="4475079" cy="1563586"/>
          </a:xfrm>
          <a:prstGeom prst="wedgeRoundRect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000" b="1" i="0" u="none" strike="noStrike" kern="1200" cap="none" spc="0" normalizeH="0" baseline="0" noProof="0" dirty="0">
                <a:ln>
                  <a:noFill/>
                </a:ln>
                <a:solidFill>
                  <a:prstClr val="white"/>
                </a:solidFill>
                <a:effectLst/>
                <a:uLnTx/>
                <a:uFillTx/>
                <a:latin typeface="Arial" panose="020B0604020202020204"/>
                <a:ea typeface="+mn-ea"/>
                <a:cs typeface="+mn-cs"/>
              </a:rPr>
              <a:t>Kaksi ohjattua liikuntatuntia viikossa kattaa suosituksista vain murto-osan. Reippaasti tulisi liikkua 7 tuntia viikossa.</a:t>
            </a:r>
          </a:p>
        </p:txBody>
      </p:sp>
      <p:sp>
        <p:nvSpPr>
          <p:cNvPr id="12" name="Sisällön paikkamerkki 2"/>
          <p:cNvSpPr txBox="1">
            <a:spLocks/>
          </p:cNvSpPr>
          <p:nvPr/>
        </p:nvSpPr>
        <p:spPr bwMode="auto">
          <a:xfrm>
            <a:off x="6802292" y="4964537"/>
            <a:ext cx="4853919" cy="41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1800" dirty="0" smtClean="0"/>
              <a:t>Ohjattu liikunta on tärkeää ja mahdollistaa lapselle uusien taitojen oppimisen sekä mielekkään tekemisen. </a:t>
            </a:r>
            <a:r>
              <a:rPr lang="fi-FI" sz="1800" b="1" dirty="0" smtClean="0"/>
              <a:t>Siitä huolimatta arjessa kertyvä, päivittäinen liike on välttämätöntä.</a:t>
            </a:r>
            <a:endParaRPr lang="fi-FI" sz="1800" b="1" dirty="0"/>
          </a:p>
        </p:txBody>
      </p:sp>
    </p:spTree>
    <p:extLst>
      <p:ext uri="{BB962C8B-B14F-4D97-AF65-F5344CB8AC3E}">
        <p14:creationId xmlns:p14="http://schemas.microsoft.com/office/powerpoint/2010/main" val="110331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 calcmode="lin" valueType="num">
                                      <p:cBhvr additive="base">
                                        <p:cTn id="12"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6829" y="90957"/>
            <a:ext cx="12413105" cy="1325563"/>
          </a:xfrm>
        </p:spPr>
        <p:txBody>
          <a:bodyPr>
            <a:normAutofit fontScale="90000"/>
          </a:bodyPr>
          <a:lstStyle/>
          <a:p>
            <a:r>
              <a:rPr lang="fi-FI" sz="4900" dirty="0"/>
              <a:t>5</a:t>
            </a:r>
            <a:r>
              <a:rPr lang="fi-FI" sz="4900" b="1" dirty="0" smtClean="0"/>
              <a:t>. </a:t>
            </a:r>
            <a:r>
              <a:rPr lang="fi-FI" sz="5300" dirty="0" smtClean="0"/>
              <a:t>Miten sinun lapsesi hyötyy liikkumisesta? </a:t>
            </a:r>
            <a:endParaRPr lang="fi-FI" sz="5300" b="0"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1311255371"/>
              </p:ext>
            </p:extLst>
          </p:nvPr>
        </p:nvGraphicFramePr>
        <p:xfrm>
          <a:off x="448660" y="1416520"/>
          <a:ext cx="10646833" cy="4644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orakulmio 4"/>
          <p:cNvSpPr/>
          <p:nvPr/>
        </p:nvSpPr>
        <p:spPr>
          <a:xfrm>
            <a:off x="1366553" y="6106603"/>
            <a:ext cx="6797054" cy="4770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500" b="0" i="0" u="none" strike="noStrike" kern="1200" cap="none" spc="0" normalizeH="0" baseline="0" noProof="0" dirty="0">
                <a:ln>
                  <a:noFill/>
                </a:ln>
                <a:solidFill>
                  <a:srgbClr val="000000"/>
                </a:solidFill>
                <a:effectLst/>
                <a:uLnTx/>
                <a:uFillTx/>
                <a:latin typeface="Arial" panose="020B0604020202020204"/>
                <a:ea typeface="+mn-ea"/>
                <a:cs typeface="+mn-cs"/>
              </a:rPr>
              <a:t>”Ihan sama, mistä syystä liikut – kunhan liikut” </a:t>
            </a:r>
            <a:endParaRPr kumimoji="0" lang="fi-FI" sz="25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kstiruutu 5"/>
          <p:cNvSpPr txBox="1"/>
          <p:nvPr/>
        </p:nvSpPr>
        <p:spPr>
          <a:xfrm>
            <a:off x="9453967" y="6191371"/>
            <a:ext cx="235574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a:rPr>
              <a:t>www.helsinkiliikkuu.fi</a:t>
            </a: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005721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8499" y="259897"/>
            <a:ext cx="10515600" cy="1325563"/>
          </a:xfrm>
        </p:spPr>
        <p:txBody>
          <a:bodyPr>
            <a:normAutofit/>
          </a:bodyPr>
          <a:lstStyle/>
          <a:p>
            <a:r>
              <a:rPr lang="fi-FI" sz="4800" dirty="0"/>
              <a:t>6</a:t>
            </a:r>
            <a:r>
              <a:rPr lang="fi-FI" sz="4800" b="1" dirty="0" smtClean="0"/>
              <a:t>. Miten voin kannustaa liikkumiseen?</a:t>
            </a:r>
            <a:endParaRPr lang="fi-FI" sz="4800" b="1" dirty="0"/>
          </a:p>
        </p:txBody>
      </p:sp>
      <p:sp>
        <p:nvSpPr>
          <p:cNvPr id="3" name="Sisällön paikkamerkki 2"/>
          <p:cNvSpPr>
            <a:spLocks noGrp="1"/>
          </p:cNvSpPr>
          <p:nvPr>
            <p:ph idx="1"/>
          </p:nvPr>
        </p:nvSpPr>
        <p:spPr>
          <a:xfrm>
            <a:off x="524164" y="2397624"/>
            <a:ext cx="11234738" cy="2810983"/>
          </a:xfrm>
        </p:spPr>
        <p:txBody>
          <a:bodyPr/>
          <a:lstStyle/>
          <a:p>
            <a:r>
              <a:rPr lang="fi-FI" dirty="0" smtClean="0"/>
              <a:t>vahvistamalla </a:t>
            </a:r>
            <a:r>
              <a:rPr lang="fi-FI" dirty="0"/>
              <a:t>lapsen onnistumisia</a:t>
            </a:r>
          </a:p>
          <a:p>
            <a:r>
              <a:rPr lang="fi-FI" dirty="0"/>
              <a:t>kokeilemalla uusia liikkumismuotoja yhdessä </a:t>
            </a:r>
          </a:p>
          <a:p>
            <a:r>
              <a:rPr lang="fi-FI" dirty="0"/>
              <a:t>olemalla itse </a:t>
            </a:r>
            <a:r>
              <a:rPr lang="fi-FI" dirty="0" smtClean="0"/>
              <a:t>esimerkki</a:t>
            </a:r>
          </a:p>
          <a:p>
            <a:r>
              <a:rPr lang="fi-FI" dirty="0"/>
              <a:t>t</a:t>
            </a:r>
            <a:r>
              <a:rPr lang="fi-FI" dirty="0" smtClean="0"/>
              <a:t>utustumalla Helsingin monipuolisiin liikkumismahdollisuuksiin niin arjessa </a:t>
            </a:r>
            <a:r>
              <a:rPr lang="fi-FI" dirty="0"/>
              <a:t>kuin vapaa-ajallakin. Kaupungin tarjonta on koottu yhteen </a:t>
            </a:r>
            <a:r>
              <a:rPr lang="fi-FI" dirty="0" smtClean="0"/>
              <a:t>osoitteeseen, </a:t>
            </a:r>
            <a:r>
              <a:rPr lang="fi-FI" dirty="0" smtClean="0">
                <a:hlinkClick r:id="rId3"/>
              </a:rPr>
              <a:t>www.helsinkiliikkuu.fi</a:t>
            </a:r>
            <a:r>
              <a:rPr lang="fi-FI" dirty="0" smtClean="0"/>
              <a:t>  </a:t>
            </a:r>
            <a:endParaRPr lang="fi-FI" dirty="0"/>
          </a:p>
          <a:p>
            <a:r>
              <a:rPr lang="fi-FI" dirty="0" smtClean="0"/>
              <a:t>Pitämällä </a:t>
            </a:r>
            <a:r>
              <a:rPr lang="fi-FI" dirty="0"/>
              <a:t>hauskaa liikkumisen parissa!</a:t>
            </a:r>
          </a:p>
        </p:txBody>
      </p:sp>
      <p:pic>
        <p:nvPicPr>
          <p:cNvPr id="5" name="Kuva 4"/>
          <p:cNvPicPr>
            <a:picLocks noChangeAspect="1"/>
          </p:cNvPicPr>
          <p:nvPr/>
        </p:nvPicPr>
        <p:blipFill>
          <a:blip r:embed="rId4"/>
          <a:stretch>
            <a:fillRect/>
          </a:stretch>
        </p:blipFill>
        <p:spPr>
          <a:xfrm>
            <a:off x="1441887" y="5728182"/>
            <a:ext cx="8888500" cy="804478"/>
          </a:xfrm>
          <a:prstGeom prst="rect">
            <a:avLst/>
          </a:prstGeom>
        </p:spPr>
      </p:pic>
      <p:sp>
        <p:nvSpPr>
          <p:cNvPr id="6" name="Vuokaaviosymboli: Peräkkäissaantimuisti 5"/>
          <p:cNvSpPr/>
          <p:nvPr/>
        </p:nvSpPr>
        <p:spPr>
          <a:xfrm flipH="1">
            <a:off x="8028080" y="513944"/>
            <a:ext cx="4032353" cy="2728210"/>
          </a:xfrm>
          <a:prstGeom prst="flowChartMagneticTap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Arial" panose="020B0604020202020204"/>
                <a:ea typeface="+mn-ea"/>
                <a:cs typeface="+mn-cs"/>
              </a:rPr>
              <a:t>Jo vartin koulu-</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Arial" panose="020B0604020202020204"/>
                <a:ea typeface="+mn-ea"/>
                <a:cs typeface="+mn-cs"/>
              </a:rPr>
              <a:t>matkasta kertyy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Arial" panose="020B0604020202020204"/>
                <a:ea typeface="+mn-ea"/>
                <a:cs typeface="+mn-cs"/>
              </a:rPr>
              <a:t>kaksi ja puoli tuntia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Arial" panose="020B0604020202020204"/>
                <a:ea typeface="+mn-ea"/>
                <a:cs typeface="+mn-cs"/>
              </a:rPr>
              <a:t>liikkumista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Arial" panose="020B0604020202020204"/>
                <a:ea typeface="+mn-ea"/>
                <a:cs typeface="+mn-cs"/>
              </a:rPr>
              <a:t>viikossa.</a:t>
            </a:r>
          </a:p>
        </p:txBody>
      </p:sp>
    </p:spTree>
    <p:extLst>
      <p:ext uri="{BB962C8B-B14F-4D97-AF65-F5344CB8AC3E}">
        <p14:creationId xmlns:p14="http://schemas.microsoft.com/office/powerpoint/2010/main" val="2884146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a:xfrm>
            <a:off x="486382" y="1930663"/>
            <a:ext cx="9656684" cy="2048933"/>
          </a:xfrm>
        </p:spPr>
        <p:txBody>
          <a:bodyPr/>
          <a:lstStyle/>
          <a:p>
            <a:r>
              <a:rPr lang="fi-FI" dirty="0" smtClean="0"/>
              <a:t/>
            </a:r>
            <a:br>
              <a:rPr lang="fi-FI" dirty="0" smtClean="0"/>
            </a:br>
            <a:r>
              <a:rPr lang="fi-FI" dirty="0" smtClean="0"/>
              <a:t>Mikä </a:t>
            </a:r>
            <a:r>
              <a:rPr lang="fi-FI" dirty="0"/>
              <a:t>meidän perhettä arjessa liikuttaa? Mitä teemme jo?  </a:t>
            </a:r>
            <a:br>
              <a:rPr lang="fi-FI" dirty="0"/>
            </a:br>
            <a:r>
              <a:rPr lang="fi-FI" dirty="0"/>
              <a:t/>
            </a:r>
            <a:br>
              <a:rPr lang="fi-FI" dirty="0"/>
            </a:br>
            <a:r>
              <a:rPr lang="fi-FI" dirty="0"/>
              <a:t>Mitä voisimme tehdä, jotta päivämme olisivat aktiivisempia?</a:t>
            </a:r>
            <a:br>
              <a:rPr lang="fi-FI" dirty="0"/>
            </a:br>
            <a:r>
              <a:rPr lang="fi-FI" dirty="0"/>
              <a:t/>
            </a:r>
            <a:br>
              <a:rPr lang="fi-FI" dirty="0"/>
            </a:br>
            <a:endParaRPr lang="fi-FI" dirty="0"/>
          </a:p>
        </p:txBody>
      </p:sp>
      <p:pic>
        <p:nvPicPr>
          <p:cNvPr id="6" name="Kuva 5"/>
          <p:cNvPicPr>
            <a:picLocks noChangeAspect="1"/>
          </p:cNvPicPr>
          <p:nvPr/>
        </p:nvPicPr>
        <p:blipFill>
          <a:blip r:embed="rId3"/>
          <a:stretch>
            <a:fillRect/>
          </a:stretch>
        </p:blipFill>
        <p:spPr>
          <a:xfrm>
            <a:off x="9871671" y="4494508"/>
            <a:ext cx="2443503" cy="2443503"/>
          </a:xfrm>
          <a:prstGeom prst="rect">
            <a:avLst/>
          </a:prstGeom>
        </p:spPr>
      </p:pic>
      <p:sp>
        <p:nvSpPr>
          <p:cNvPr id="7" name="Suorakulmio 6"/>
          <p:cNvSpPr/>
          <p:nvPr/>
        </p:nvSpPr>
        <p:spPr>
          <a:xfrm>
            <a:off x="96789" y="601883"/>
            <a:ext cx="9000911" cy="69448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4500" b="1" i="0" u="none" strike="noStrike" kern="1200" cap="none" spc="0" normalizeH="0" baseline="0" noProof="0" dirty="0" smtClean="0">
                <a:ln>
                  <a:noFill/>
                </a:ln>
                <a:solidFill>
                  <a:prstClr val="white"/>
                </a:solidFill>
                <a:effectLst/>
                <a:uLnTx/>
                <a:uFillTx/>
                <a:latin typeface="Arial" panose="020B0604020202020204"/>
                <a:ea typeface="+mn-ea"/>
                <a:cs typeface="+mn-cs"/>
              </a:rPr>
              <a:t>7. YDINASIOISTA </a:t>
            </a:r>
            <a:r>
              <a:rPr kumimoji="0" lang="fi-FI" sz="4500" b="1" i="0" u="none" strike="noStrike" kern="1200" cap="none" spc="0" normalizeH="0" baseline="0" noProof="0" dirty="0">
                <a:ln>
                  <a:noFill/>
                </a:ln>
                <a:solidFill>
                  <a:prstClr val="white"/>
                </a:solidFill>
                <a:effectLst/>
                <a:uLnTx/>
                <a:uFillTx/>
                <a:latin typeface="Arial" panose="020B0604020202020204"/>
                <a:ea typeface="+mn-ea"/>
                <a:cs typeface="+mn-cs"/>
              </a:rPr>
              <a:t>KESKUSTELU</a:t>
            </a:r>
          </a:p>
        </p:txBody>
      </p:sp>
      <p:sp>
        <p:nvSpPr>
          <p:cNvPr id="8" name="Tekstiruutu 7"/>
          <p:cNvSpPr txBox="1"/>
          <p:nvPr/>
        </p:nvSpPr>
        <p:spPr>
          <a:xfrm>
            <a:off x="8456459" y="6343134"/>
            <a:ext cx="235574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4"/>
              </a:rPr>
              <a:t>www.helsinkiliikkuu.fi</a:t>
            </a: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426815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664928"/>
            <a:ext cx="10515600" cy="1325563"/>
          </a:xfrm>
        </p:spPr>
        <p:txBody>
          <a:bodyPr>
            <a:normAutofit/>
          </a:bodyPr>
          <a:lstStyle/>
          <a:p>
            <a:r>
              <a:rPr lang="fi-FI" sz="7200" b="1" dirty="0"/>
              <a:t>KIITOS!</a:t>
            </a:r>
          </a:p>
        </p:txBody>
      </p:sp>
      <p:sp>
        <p:nvSpPr>
          <p:cNvPr id="3" name="Sisällön paikkamerkki 2"/>
          <p:cNvSpPr>
            <a:spLocks noGrp="1"/>
          </p:cNvSpPr>
          <p:nvPr>
            <p:ph idx="1"/>
          </p:nvPr>
        </p:nvSpPr>
        <p:spPr>
          <a:xfrm>
            <a:off x="374129" y="1990491"/>
            <a:ext cx="11817871" cy="1966886"/>
          </a:xfrm>
        </p:spPr>
        <p:txBody>
          <a:bodyPr>
            <a:noAutofit/>
          </a:bodyPr>
          <a:lstStyle/>
          <a:p>
            <a:pPr marL="0" indent="0">
              <a:buNone/>
            </a:pPr>
            <a:r>
              <a:rPr lang="fi-FI" sz="2400" dirty="0"/>
              <a:t>Lisätietoa antavat ja kysymyksiin mielellään vastaavat: </a:t>
            </a:r>
          </a:p>
          <a:p>
            <a:pPr marL="0" indent="0">
              <a:buNone/>
            </a:pPr>
            <a:endParaRPr lang="fi-FI" sz="2400" dirty="0"/>
          </a:p>
          <a:p>
            <a:pPr marL="0" indent="0">
              <a:buNone/>
            </a:pPr>
            <a:endParaRPr lang="fi-FI" sz="2400" dirty="0"/>
          </a:p>
          <a:p>
            <a:pPr marL="0" indent="0">
              <a:buNone/>
            </a:pPr>
            <a:endParaRPr lang="fi-FI" sz="2400" dirty="0"/>
          </a:p>
          <a:p>
            <a:pPr marL="0" indent="0">
              <a:buNone/>
            </a:pPr>
            <a:endParaRPr lang="fi-FI" sz="2400" dirty="0"/>
          </a:p>
          <a:p>
            <a:pPr marL="0" indent="0">
              <a:buNone/>
            </a:pPr>
            <a:endParaRPr lang="fi-FI" sz="2400" dirty="0"/>
          </a:p>
          <a:p>
            <a:pPr marL="0" indent="0">
              <a:buNone/>
            </a:pPr>
            <a:endParaRPr lang="fi-FI" sz="2400" dirty="0"/>
          </a:p>
          <a:p>
            <a:pPr marL="0" indent="0">
              <a:buNone/>
            </a:pPr>
            <a:endParaRPr lang="fi-FI" sz="2400" dirty="0"/>
          </a:p>
          <a:p>
            <a:pPr marL="0" indent="0">
              <a:buNone/>
            </a:pPr>
            <a:r>
              <a:rPr lang="fi-FI" sz="2400" dirty="0"/>
              <a:t>Minna Paajanen (</a:t>
            </a:r>
            <a:r>
              <a:rPr lang="fi-FI" sz="2400" dirty="0">
                <a:hlinkClick r:id="rId3"/>
              </a:rPr>
              <a:t>minna.paajanen@hel.fi</a:t>
            </a:r>
            <a:r>
              <a:rPr lang="fi-FI" sz="2400" dirty="0"/>
              <a:t>)		Elisa Kaaja (</a:t>
            </a:r>
            <a:r>
              <a:rPr lang="fi-FI" sz="2400" dirty="0">
                <a:hlinkClick r:id="rId4"/>
              </a:rPr>
              <a:t>elisa.kaaja@hel.fi</a:t>
            </a:r>
            <a:r>
              <a:rPr lang="fi-FI" sz="2400" dirty="0"/>
              <a:t>)</a:t>
            </a:r>
          </a:p>
          <a:p>
            <a:pPr marL="0" indent="0">
              <a:buNone/>
            </a:pPr>
            <a:r>
              <a:rPr lang="fi-FI" sz="2400" dirty="0"/>
              <a:t>Projektipäällikkö						projektikoordinaattori </a:t>
            </a:r>
          </a:p>
          <a:p>
            <a:pPr marL="0" indent="0">
              <a:buNone/>
            </a:pPr>
            <a:r>
              <a:rPr lang="fi-FI" sz="2400" dirty="0"/>
              <a:t>Helsingin liikkumisohjelma					Helsingin liikkumisohjelma</a:t>
            </a:r>
          </a:p>
        </p:txBody>
      </p:sp>
      <p:pic>
        <p:nvPicPr>
          <p:cNvPr id="5" name="Kuva 4"/>
          <p:cNvPicPr>
            <a:picLocks noChangeAspect="1"/>
          </p:cNvPicPr>
          <p:nvPr/>
        </p:nvPicPr>
        <p:blipFill>
          <a:blip r:embed="rId5"/>
          <a:stretch>
            <a:fillRect/>
          </a:stretch>
        </p:blipFill>
        <p:spPr>
          <a:xfrm>
            <a:off x="8554934" y="2641586"/>
            <a:ext cx="1774399" cy="2215473"/>
          </a:xfrm>
          <a:prstGeom prst="rect">
            <a:avLst/>
          </a:prstGeom>
        </p:spPr>
      </p:pic>
      <p:pic>
        <p:nvPicPr>
          <p:cNvPr id="6" name="Kuva 5"/>
          <p:cNvPicPr>
            <a:picLocks noChangeAspect="1"/>
          </p:cNvPicPr>
          <p:nvPr/>
        </p:nvPicPr>
        <p:blipFill>
          <a:blip r:embed="rId6"/>
          <a:stretch>
            <a:fillRect/>
          </a:stretch>
        </p:blipFill>
        <p:spPr>
          <a:xfrm>
            <a:off x="2149141" y="2672110"/>
            <a:ext cx="1796326" cy="2114336"/>
          </a:xfrm>
          <a:prstGeom prst="rect">
            <a:avLst/>
          </a:prstGeom>
        </p:spPr>
      </p:pic>
      <p:pic>
        <p:nvPicPr>
          <p:cNvPr id="7" name="Kuva 6"/>
          <p:cNvPicPr>
            <a:picLocks noChangeAspect="1"/>
          </p:cNvPicPr>
          <p:nvPr/>
        </p:nvPicPr>
        <p:blipFill>
          <a:blip r:embed="rId7"/>
          <a:stretch>
            <a:fillRect/>
          </a:stretch>
        </p:blipFill>
        <p:spPr>
          <a:xfrm>
            <a:off x="9770533" y="0"/>
            <a:ext cx="2629307" cy="2629307"/>
          </a:xfrm>
          <a:prstGeom prst="rect">
            <a:avLst/>
          </a:prstGeom>
        </p:spPr>
      </p:pic>
    </p:spTree>
    <p:extLst>
      <p:ext uri="{BB962C8B-B14F-4D97-AF65-F5344CB8AC3E}">
        <p14:creationId xmlns:p14="http://schemas.microsoft.com/office/powerpoint/2010/main" val="2218134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424721" y="5842000"/>
            <a:ext cx="1217812" cy="969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Otsikko 1"/>
          <p:cNvSpPr>
            <a:spLocks noGrp="1"/>
          </p:cNvSpPr>
          <p:nvPr>
            <p:ph type="title"/>
          </p:nvPr>
        </p:nvSpPr>
        <p:spPr>
          <a:xfrm>
            <a:off x="581602" y="175491"/>
            <a:ext cx="11402518" cy="1325563"/>
          </a:xfrm>
        </p:spPr>
        <p:txBody>
          <a:bodyPr>
            <a:normAutofit/>
          </a:bodyPr>
          <a:lstStyle/>
          <a:p>
            <a:r>
              <a:rPr lang="fi-FI" sz="4800" dirty="0"/>
              <a:t>INFODIOJEN</a:t>
            </a:r>
            <a:r>
              <a:rPr lang="fi-FI" sz="4800" b="1" dirty="0"/>
              <a:t> KÄYTTÖ</a:t>
            </a:r>
          </a:p>
        </p:txBody>
      </p:sp>
      <p:sp>
        <p:nvSpPr>
          <p:cNvPr id="3" name="Sisällön paikkamerkki 2"/>
          <p:cNvSpPr>
            <a:spLocks noGrp="1"/>
          </p:cNvSpPr>
          <p:nvPr>
            <p:ph idx="1"/>
          </p:nvPr>
        </p:nvSpPr>
        <p:spPr>
          <a:xfrm>
            <a:off x="424721" y="2692255"/>
            <a:ext cx="11402518" cy="3472491"/>
          </a:xfrm>
        </p:spPr>
        <p:txBody>
          <a:bodyPr>
            <a:noAutofit/>
          </a:bodyPr>
          <a:lstStyle/>
          <a:p>
            <a:pPr>
              <a:buFont typeface="Arial" charset="0"/>
              <a:buChar char="•"/>
            </a:pPr>
            <a:r>
              <a:rPr lang="fi-FI" altLang="fi-FI" sz="2000" dirty="0">
                <a:latin typeface="Arial "/>
                <a:ea typeface="ＭＳ Ｐゴシック" pitchFamily="-105" charset="-128"/>
              </a:rPr>
              <a:t>Diasarjassa käsitellään peruskoululaisten liikkumista.</a:t>
            </a:r>
          </a:p>
          <a:p>
            <a:pPr>
              <a:buFont typeface="Arial" charset="0"/>
              <a:buChar char="•"/>
            </a:pPr>
            <a:r>
              <a:rPr lang="fi-FI" altLang="fi-FI" sz="2000" dirty="0" smtClean="0">
                <a:latin typeface="Arial "/>
                <a:ea typeface="ＭＳ Ｐゴシック" pitchFamily="-105" charset="-128"/>
              </a:rPr>
              <a:t>Diasarja </a:t>
            </a:r>
            <a:r>
              <a:rPr lang="fi-FI" altLang="fi-FI" sz="2000" dirty="0">
                <a:latin typeface="Arial "/>
                <a:ea typeface="ＭＳ Ｐゴシック" pitchFamily="-105" charset="-128"/>
              </a:rPr>
              <a:t>on koottu tutkijoiden, kaupungin työntekijöiden ja Helsingin liikkumisohjelman toimesta. </a:t>
            </a:r>
          </a:p>
          <a:p>
            <a:pPr>
              <a:buFont typeface="Arial" charset="0"/>
              <a:buChar char="•"/>
            </a:pPr>
            <a:r>
              <a:rPr lang="fi-FI" altLang="fi-FI" sz="2000" dirty="0" smtClean="0">
                <a:latin typeface="Arial "/>
                <a:ea typeface="ＭＳ Ｐゴシック" pitchFamily="-105" charset="-128"/>
              </a:rPr>
              <a:t>Diasarja </a:t>
            </a:r>
            <a:r>
              <a:rPr lang="fi-FI" altLang="fi-FI" sz="2000" dirty="0">
                <a:latin typeface="Arial "/>
                <a:ea typeface="ＭＳ Ｐゴシック" pitchFamily="-105" charset="-128"/>
              </a:rPr>
              <a:t>on suunniteltu käytettäväksi peruskoulujen vanhempainilloissa ja muissa mahdollisissa koulun </a:t>
            </a:r>
            <a:r>
              <a:rPr lang="fi-FI" altLang="fi-FI" sz="2000" dirty="0" smtClean="0">
                <a:latin typeface="Arial "/>
                <a:ea typeface="ＭＳ Ｐゴシック" pitchFamily="-105" charset="-128"/>
              </a:rPr>
              <a:t>tilaisuuksissa.</a:t>
            </a:r>
          </a:p>
          <a:p>
            <a:pPr>
              <a:buFont typeface="Arial" charset="0"/>
              <a:buChar char="•"/>
            </a:pPr>
            <a:r>
              <a:rPr lang="fi-FI" altLang="fi-FI" sz="2000" dirty="0" smtClean="0">
                <a:latin typeface="Arial "/>
                <a:ea typeface="ＭＳ Ｐゴシック" pitchFamily="-105" charset="-128"/>
              </a:rPr>
              <a:t>Dioja </a:t>
            </a:r>
            <a:r>
              <a:rPr lang="fi-FI" altLang="fi-FI" sz="2000" dirty="0">
                <a:latin typeface="Arial "/>
                <a:ea typeface="ＭＳ Ｐゴシック" pitchFamily="-105" charset="-128"/>
              </a:rPr>
              <a:t>voi vapaasti muokata tilaisuuden ja oman tarpeen mukaisesti</a:t>
            </a:r>
          </a:p>
          <a:p>
            <a:pPr>
              <a:buFont typeface="Arial" charset="0"/>
              <a:buChar char="•"/>
            </a:pPr>
            <a:r>
              <a:rPr lang="fi-FI" altLang="fi-FI" sz="2000" dirty="0" smtClean="0">
                <a:latin typeface="Arial "/>
                <a:ea typeface="ＭＳ Ｐゴシック" pitchFamily="-105" charset="-128"/>
              </a:rPr>
              <a:t>Vanhempainilloissa </a:t>
            </a:r>
            <a:r>
              <a:rPr lang="fi-FI" altLang="fi-FI" sz="2000" dirty="0">
                <a:latin typeface="Arial "/>
                <a:ea typeface="ＭＳ Ｐゴシック" pitchFamily="-105" charset="-128"/>
              </a:rPr>
              <a:t>koulun edustaja esittelee diat. </a:t>
            </a:r>
            <a:endParaRPr lang="fi-FI" altLang="fi-FI" sz="2000" dirty="0" smtClean="0">
              <a:latin typeface="Arial "/>
              <a:ea typeface="ＭＳ Ｐゴシック" pitchFamily="-105" charset="-128"/>
            </a:endParaRPr>
          </a:p>
          <a:p>
            <a:pPr>
              <a:buFont typeface="Arial" charset="0"/>
              <a:buChar char="•"/>
            </a:pPr>
            <a:r>
              <a:rPr lang="fi-FI" altLang="fi-FI" sz="2000" dirty="0" smtClean="0">
                <a:latin typeface="Arial "/>
                <a:ea typeface="ＭＳ Ｐゴシック"/>
              </a:rPr>
              <a:t>Infon </a:t>
            </a:r>
            <a:r>
              <a:rPr lang="fi-FI" altLang="fi-FI" sz="2000" dirty="0">
                <a:latin typeface="Arial "/>
                <a:ea typeface="ＭＳ Ｐゴシック"/>
              </a:rPr>
              <a:t>on tarkoitus olla luonteeltaan keskusteleva. </a:t>
            </a:r>
            <a:endParaRPr lang="fi-FI" altLang="fi-FI" sz="2000" dirty="0">
              <a:latin typeface="Arial "/>
              <a:ea typeface="ＭＳ Ｐゴシック" pitchFamily="-105" charset="-128"/>
            </a:endParaRPr>
          </a:p>
          <a:p>
            <a:pPr>
              <a:buFont typeface="Arial" charset="0"/>
              <a:buChar char="•"/>
            </a:pPr>
            <a:r>
              <a:rPr lang="fi-FI" altLang="fi-FI" sz="2000" dirty="0">
                <a:latin typeface="Arial "/>
                <a:ea typeface="ＭＳ Ｐゴシック" pitchFamily="-105" charset="-128"/>
              </a:rPr>
              <a:t>Diojen tavoitteet, toimintaohjeet ja apukysymykset löytyvät diojen muistiinpano-osioista.</a:t>
            </a:r>
          </a:p>
          <a:p>
            <a:pPr>
              <a:buFont typeface="Arial" charset="0"/>
              <a:buChar char="•"/>
            </a:pPr>
            <a:r>
              <a:rPr lang="fi-FI" altLang="fi-FI" sz="2000" dirty="0">
                <a:latin typeface="Arial "/>
                <a:ea typeface="ＭＳ Ｐゴシック" pitchFamily="-105" charset="-128"/>
              </a:rPr>
              <a:t>Aikaa diasarjan läpikäymiseen kuluu keskusteluista riippuen noin 30 minuuttia. </a:t>
            </a:r>
          </a:p>
          <a:p>
            <a:pPr>
              <a:buFont typeface="Arial" charset="0"/>
              <a:buChar char="•"/>
            </a:pPr>
            <a:r>
              <a:rPr lang="fi-FI" altLang="fi-FI" sz="2000" dirty="0" smtClean="0">
                <a:latin typeface="Arial "/>
                <a:ea typeface="ＭＳ Ｐゴシック" pitchFamily="-105" charset="-128"/>
              </a:rPr>
              <a:t>Otamme </a:t>
            </a:r>
            <a:r>
              <a:rPr lang="fi-FI" altLang="fi-FI" sz="2000" dirty="0">
                <a:latin typeface="Arial "/>
                <a:ea typeface="ＭＳ Ｐゴシック" pitchFamily="-105" charset="-128"/>
              </a:rPr>
              <a:t>mielellämme vastaan mahdollisia lisäkysymyksiä ja toiveita: </a:t>
            </a:r>
            <a:r>
              <a:rPr lang="fi-FI" altLang="fi-FI" sz="2000" dirty="0">
                <a:latin typeface="Arial "/>
                <a:ea typeface="ＭＳ Ｐゴシック" pitchFamily="-105" charset="-128"/>
                <a:hlinkClick r:id="rId3"/>
              </a:rPr>
              <a:t>minna.paajanen@hel.fi</a:t>
            </a:r>
            <a:r>
              <a:rPr lang="fi-FI" altLang="fi-FI" sz="2000" dirty="0">
                <a:latin typeface="Arial "/>
                <a:ea typeface="ＭＳ Ｐゴシック" pitchFamily="-105" charset="-128"/>
              </a:rPr>
              <a:t>; </a:t>
            </a:r>
            <a:r>
              <a:rPr lang="fi-FI" altLang="fi-FI" sz="2000" dirty="0">
                <a:latin typeface="Arial "/>
                <a:ea typeface="ＭＳ Ｐゴシック" pitchFamily="-105" charset="-128"/>
                <a:hlinkClick r:id="rId4"/>
              </a:rPr>
              <a:t>elisa.kaaja@hel.fi</a:t>
            </a:r>
            <a:r>
              <a:rPr lang="fi-FI" altLang="fi-FI" sz="2000" dirty="0">
                <a:latin typeface="Arial "/>
                <a:ea typeface="ＭＳ Ｐゴシック" pitchFamily="-105" charset="-128"/>
              </a:rPr>
              <a:t>. </a:t>
            </a:r>
          </a:p>
        </p:txBody>
      </p:sp>
      <p:sp>
        <p:nvSpPr>
          <p:cNvPr id="4" name="Suorakulmio 3"/>
          <p:cNvSpPr/>
          <p:nvPr/>
        </p:nvSpPr>
        <p:spPr>
          <a:xfrm>
            <a:off x="424720" y="1188696"/>
            <a:ext cx="11092089" cy="118081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1800" b="1" i="0" u="none" strike="noStrike" kern="1200" cap="none" spc="0" normalizeH="0" baseline="0" noProof="0" dirty="0">
                <a:ln>
                  <a:noFill/>
                </a:ln>
                <a:solidFill>
                  <a:prstClr val="white"/>
                </a:solidFill>
                <a:effectLst/>
                <a:uLnTx/>
                <a:uFillTx/>
                <a:latin typeface="Arial" panose="020B0604020202020204"/>
                <a:ea typeface="ＭＳ Ｐゴシック" pitchFamily="-105" charset="-128"/>
                <a:cs typeface="+mn-cs"/>
              </a:rPr>
              <a:t>TAVOITE: </a:t>
            </a:r>
            <a:r>
              <a:rPr kumimoji="0" lang="fi-FI" sz="2000" b="0" i="0" u="none" strike="noStrike" kern="1200" cap="none" spc="0" normalizeH="0" baseline="0" noProof="0" dirty="0">
                <a:ln>
                  <a:noFill/>
                </a:ln>
                <a:solidFill>
                  <a:prstClr val="white"/>
                </a:solidFill>
                <a:effectLst/>
                <a:uLnTx/>
                <a:uFillTx/>
                <a:latin typeface="Arial" panose="020B0604020202020204"/>
                <a:ea typeface="Verdana" panose="020B0604030504040204" pitchFamily="34" charset="0"/>
                <a:cs typeface="+mn-cs"/>
              </a:rPr>
              <a:t>Diasarjan ja sitä </a:t>
            </a:r>
            <a:r>
              <a:rPr kumimoji="0" lang="fi-FI" sz="2000" b="0" i="0" u="none" strike="noStrike" kern="1200" cap="none" spc="0" normalizeH="0" baseline="0" noProof="0" dirty="0" smtClean="0">
                <a:ln>
                  <a:noFill/>
                </a:ln>
                <a:solidFill>
                  <a:prstClr val="white"/>
                </a:solidFill>
                <a:effectLst/>
                <a:uLnTx/>
                <a:uFillTx/>
                <a:latin typeface="Arial" panose="020B0604020202020204"/>
                <a:ea typeface="Verdana" panose="020B0604030504040204" pitchFamily="34" charset="0"/>
                <a:cs typeface="+mn-cs"/>
              </a:rPr>
              <a:t>tukevan</a:t>
            </a:r>
            <a:r>
              <a:rPr kumimoji="0" lang="fi-FI" sz="2000" b="0" i="0" u="none" strike="noStrike" kern="1200" cap="none" spc="0" normalizeH="0" noProof="0" dirty="0" smtClean="0">
                <a:ln>
                  <a:noFill/>
                </a:ln>
                <a:solidFill>
                  <a:prstClr val="white"/>
                </a:solidFill>
                <a:effectLst/>
                <a:uLnTx/>
                <a:uFillTx/>
                <a:latin typeface="Arial" panose="020B0604020202020204"/>
                <a:ea typeface="Verdana" panose="020B0604030504040204" pitchFamily="34" charset="0"/>
                <a:cs typeface="+mn-cs"/>
              </a:rPr>
              <a:t> </a:t>
            </a:r>
            <a:r>
              <a:rPr kumimoji="0" lang="fi-FI" sz="2000" b="0" i="0" u="none" strike="noStrike" kern="1200" cap="none" spc="0" normalizeH="0" baseline="0" noProof="0" dirty="0" smtClean="0">
                <a:ln>
                  <a:noFill/>
                </a:ln>
                <a:solidFill>
                  <a:prstClr val="white"/>
                </a:solidFill>
                <a:effectLst/>
                <a:uLnTx/>
                <a:uFillTx/>
                <a:latin typeface="Arial" panose="020B0604020202020204"/>
                <a:ea typeface="Verdana" panose="020B0604030504040204" pitchFamily="34" charset="0"/>
                <a:cs typeface="+mn-cs"/>
              </a:rPr>
              <a:t>materiaalin </a:t>
            </a:r>
            <a:r>
              <a:rPr kumimoji="0" lang="fi-FI" sz="2000" b="0" i="0" u="none" strike="noStrike" kern="1200" cap="none" spc="0" normalizeH="0" baseline="0" noProof="0" dirty="0">
                <a:ln>
                  <a:noFill/>
                </a:ln>
                <a:solidFill>
                  <a:prstClr val="white"/>
                </a:solidFill>
                <a:effectLst/>
                <a:uLnTx/>
                <a:uFillTx/>
                <a:latin typeface="Arial" panose="020B0604020202020204"/>
                <a:ea typeface="Verdana" panose="020B0604030504040204" pitchFamily="34" charset="0"/>
                <a:cs typeface="+mn-cs"/>
              </a:rPr>
              <a:t>tavoite on auttaa huoltajia </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fi-FI" sz="2000" b="1" i="0" u="none" strike="noStrike" kern="1200" cap="none" spc="0" normalizeH="0" baseline="0" noProof="0" dirty="0">
                <a:ln>
                  <a:noFill/>
                </a:ln>
                <a:solidFill>
                  <a:prstClr val="white"/>
                </a:solidFill>
                <a:effectLst/>
                <a:uLnTx/>
                <a:uFillTx/>
                <a:latin typeface="Arial" panose="020B0604020202020204"/>
                <a:ea typeface="Verdana" panose="020B0604030504040204" pitchFamily="34" charset="0"/>
                <a:cs typeface="+mn-cs"/>
              </a:rPr>
              <a:t>oivaltamaan</a:t>
            </a:r>
            <a:r>
              <a:rPr kumimoji="0" lang="fi-FI" sz="2000" b="0" i="0" u="none" strike="noStrike" kern="1200" cap="none" spc="0" normalizeH="0" baseline="0" noProof="0" dirty="0">
                <a:ln>
                  <a:noFill/>
                </a:ln>
                <a:solidFill>
                  <a:prstClr val="white"/>
                </a:solidFill>
                <a:effectLst/>
                <a:uLnTx/>
                <a:uFillTx/>
                <a:latin typeface="Arial" panose="020B0604020202020204"/>
                <a:ea typeface="Verdana" panose="020B0604030504040204" pitchFamily="34" charset="0"/>
                <a:cs typeface="+mn-cs"/>
              </a:rPr>
              <a:t>, että liikunnan ja harrastusten lisäksi tarvitaan päivittäin liikkumista </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fi-FI" sz="2000" b="1" i="0" u="none" strike="noStrike" kern="1200" cap="none" spc="0" normalizeH="0" baseline="0" noProof="0" dirty="0">
                <a:ln>
                  <a:noFill/>
                </a:ln>
                <a:solidFill>
                  <a:prstClr val="white"/>
                </a:solidFill>
                <a:effectLst/>
                <a:uLnTx/>
                <a:uFillTx/>
                <a:latin typeface="Arial" panose="020B0604020202020204"/>
                <a:ea typeface="Verdana" panose="020B0604030504040204" pitchFamily="34" charset="0"/>
                <a:cs typeface="+mn-cs"/>
              </a:rPr>
              <a:t>arvostamaan</a:t>
            </a:r>
            <a:r>
              <a:rPr kumimoji="0" lang="fi-FI" sz="2000" b="0" i="0" u="none" strike="noStrike" kern="1200" cap="none" spc="0" normalizeH="0" baseline="0" noProof="0" dirty="0">
                <a:ln>
                  <a:noFill/>
                </a:ln>
                <a:solidFill>
                  <a:prstClr val="white"/>
                </a:solidFill>
                <a:effectLst/>
                <a:uLnTx/>
                <a:uFillTx/>
                <a:latin typeface="Arial" panose="020B0604020202020204"/>
                <a:ea typeface="Verdana" panose="020B0604030504040204" pitchFamily="34" charset="0"/>
                <a:cs typeface="+mn-cs"/>
              </a:rPr>
              <a:t> arjessa tapahtuvaa liikkumista</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fi-FI" sz="2000" b="1" i="0" u="none" strike="noStrike" kern="1200" cap="none" spc="0" normalizeH="0" baseline="0" noProof="0" dirty="0">
                <a:ln>
                  <a:noFill/>
                </a:ln>
                <a:solidFill>
                  <a:prstClr val="white"/>
                </a:solidFill>
                <a:effectLst/>
                <a:uLnTx/>
                <a:uFillTx/>
                <a:latin typeface="Arial" panose="020B0604020202020204"/>
                <a:ea typeface="Verdana" panose="020B0604030504040204" pitchFamily="34" charset="0"/>
                <a:cs typeface="+mn-cs"/>
              </a:rPr>
              <a:t>mahdollistamaan</a:t>
            </a:r>
            <a:r>
              <a:rPr kumimoji="0" lang="fi-FI" sz="2000" b="0" i="0" u="none" strike="noStrike" kern="1200" cap="none" spc="0" normalizeH="0" baseline="0" noProof="0" dirty="0">
                <a:ln>
                  <a:noFill/>
                </a:ln>
                <a:solidFill>
                  <a:prstClr val="white"/>
                </a:solidFill>
                <a:effectLst/>
                <a:uLnTx/>
                <a:uFillTx/>
                <a:latin typeface="Arial" panose="020B0604020202020204"/>
                <a:ea typeface="Verdana" panose="020B0604030504040204" pitchFamily="34" charset="0"/>
                <a:cs typeface="+mn-cs"/>
              </a:rPr>
              <a:t> lapsen liikkumisen arjessa omalla esimerkillä ja kannustuksella</a:t>
            </a:r>
          </a:p>
        </p:txBody>
      </p:sp>
    </p:spTree>
    <p:extLst>
      <p:ext uri="{BB962C8B-B14F-4D97-AF65-F5344CB8AC3E}">
        <p14:creationId xmlns:p14="http://schemas.microsoft.com/office/powerpoint/2010/main" val="144798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22276"/>
            <a:ext cx="11234738" cy="787400"/>
          </a:xfrm>
        </p:spPr>
        <p:txBody>
          <a:bodyPr>
            <a:normAutofit fontScale="90000"/>
          </a:bodyPr>
          <a:lstStyle/>
          <a:p>
            <a:r>
              <a:rPr lang="fi-FI" sz="4800" dirty="0"/>
              <a:t>A</a:t>
            </a:r>
            <a:r>
              <a:rPr lang="fi-FI" sz="4800" b="1" dirty="0" smtClean="0"/>
              <a:t>nna arjen liikuttaa -infon rakenne</a:t>
            </a:r>
            <a:endParaRPr lang="fi-FI" sz="4800" b="1" dirty="0"/>
          </a:p>
        </p:txBody>
      </p:sp>
      <p:sp>
        <p:nvSpPr>
          <p:cNvPr id="3" name="Sisällön paikkamerkki 2"/>
          <p:cNvSpPr>
            <a:spLocks noGrp="1"/>
          </p:cNvSpPr>
          <p:nvPr>
            <p:ph idx="1"/>
          </p:nvPr>
        </p:nvSpPr>
        <p:spPr>
          <a:xfrm>
            <a:off x="662708" y="1840033"/>
            <a:ext cx="10515600" cy="4351338"/>
          </a:xfrm>
        </p:spPr>
        <p:txBody>
          <a:bodyPr/>
          <a:lstStyle/>
          <a:p>
            <a:pPr marL="514350" indent="-514350">
              <a:buFont typeface="+mj-lt"/>
              <a:buAutoNum type="arabicPeriod"/>
            </a:pPr>
            <a:r>
              <a:rPr lang="fi-FI" sz="3500" dirty="0" smtClean="0"/>
              <a:t>Yhteenveto liikkumisesta</a:t>
            </a:r>
          </a:p>
          <a:p>
            <a:pPr marL="514350" indent="-514350">
              <a:buFont typeface="+mj-lt"/>
              <a:buAutoNum type="arabicPeriod"/>
            </a:pPr>
            <a:r>
              <a:rPr lang="fi-FI" sz="3500" dirty="0" smtClean="0"/>
              <a:t>Mistä </a:t>
            </a:r>
            <a:r>
              <a:rPr lang="fi-FI" sz="3500" dirty="0"/>
              <a:t>riittävä liikkuminen koostuu?</a:t>
            </a:r>
          </a:p>
          <a:p>
            <a:pPr marL="514350" lvl="0" indent="-514350">
              <a:buFont typeface="+mj-lt"/>
              <a:buAutoNum type="arabicPeriod"/>
            </a:pPr>
            <a:r>
              <a:rPr lang="fi-FI" sz="3500" dirty="0"/>
              <a:t>Paljonko </a:t>
            </a:r>
            <a:r>
              <a:rPr lang="fi-FI" sz="3500" dirty="0" smtClean="0"/>
              <a:t>lapsemme </a:t>
            </a:r>
            <a:r>
              <a:rPr lang="fi-FI" sz="3500" dirty="0"/>
              <a:t>liikkuvat? </a:t>
            </a:r>
            <a:endParaRPr lang="fi-FI" sz="3500" dirty="0" smtClean="0"/>
          </a:p>
          <a:p>
            <a:pPr marL="514350" lvl="0" indent="-514350">
              <a:buFont typeface="+mj-lt"/>
              <a:buAutoNum type="arabicPeriod"/>
            </a:pPr>
            <a:r>
              <a:rPr lang="fi-FI" sz="3500" dirty="0" smtClean="0"/>
              <a:t>Tyypilliset myytit liikkumisesta</a:t>
            </a:r>
            <a:endParaRPr lang="fi-FI" sz="3500" dirty="0"/>
          </a:p>
          <a:p>
            <a:pPr marL="514350" lvl="0" indent="-514350">
              <a:buFont typeface="+mj-lt"/>
              <a:buAutoNum type="arabicPeriod"/>
            </a:pPr>
            <a:r>
              <a:rPr lang="fi-FI" sz="3500" dirty="0"/>
              <a:t>Mitä hyötyjä liikkumisesta saa? </a:t>
            </a:r>
          </a:p>
          <a:p>
            <a:pPr marL="514350" lvl="0" indent="-514350">
              <a:buFont typeface="+mj-lt"/>
              <a:buAutoNum type="arabicPeriod"/>
            </a:pPr>
            <a:r>
              <a:rPr lang="fi-FI" sz="3500" dirty="0"/>
              <a:t>Miten voi kannustaa liikkumiseen</a:t>
            </a:r>
            <a:r>
              <a:rPr lang="fi-FI" sz="3500" dirty="0" smtClean="0"/>
              <a:t>?</a:t>
            </a:r>
          </a:p>
          <a:p>
            <a:pPr marL="514350" lvl="0" indent="-514350">
              <a:buFont typeface="+mj-lt"/>
              <a:buAutoNum type="arabicPeriod"/>
            </a:pPr>
            <a:r>
              <a:rPr lang="fi-FI" sz="3500" dirty="0" smtClean="0"/>
              <a:t>Keskustelua liikkumisesta</a:t>
            </a:r>
            <a:endParaRPr lang="fi-FI" sz="3500" dirty="0"/>
          </a:p>
          <a:p>
            <a:pPr marL="0" lvl="0" indent="0">
              <a:buNone/>
            </a:pPr>
            <a:endParaRPr lang="fi-FI" dirty="0"/>
          </a:p>
        </p:txBody>
      </p:sp>
      <p:pic>
        <p:nvPicPr>
          <p:cNvPr id="6" name="Kuva 5"/>
          <p:cNvPicPr>
            <a:picLocks noChangeAspect="1"/>
          </p:cNvPicPr>
          <p:nvPr/>
        </p:nvPicPr>
        <p:blipFill>
          <a:blip r:embed="rId3"/>
          <a:stretch>
            <a:fillRect/>
          </a:stretch>
        </p:blipFill>
        <p:spPr>
          <a:xfrm>
            <a:off x="9863655" y="3931396"/>
            <a:ext cx="2629307" cy="2629307"/>
          </a:xfrm>
          <a:prstGeom prst="rect">
            <a:avLst/>
          </a:prstGeom>
        </p:spPr>
      </p:pic>
      <p:sp>
        <p:nvSpPr>
          <p:cNvPr id="5" name="Tekstiruutu 4"/>
          <p:cNvSpPr txBox="1"/>
          <p:nvPr/>
        </p:nvSpPr>
        <p:spPr>
          <a:xfrm>
            <a:off x="9453967" y="6191371"/>
            <a:ext cx="235574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4"/>
              </a:rPr>
              <a:t>www.helsinkiliikkuu.fi</a:t>
            </a: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77848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234140" y="364216"/>
            <a:ext cx="11026063" cy="5136204"/>
          </a:xfrm>
        </p:spPr>
        <p:txBody>
          <a:bodyPr>
            <a:normAutofit/>
          </a:bodyPr>
          <a:lstStyle/>
          <a:p>
            <a:r>
              <a:rPr lang="fi-FI" sz="4800" b="1" dirty="0" smtClean="0">
                <a:latin typeface="Arial Black" panose="020B0A04020102020204" pitchFamily="34" charset="0"/>
              </a:rPr>
              <a:t>1. Yhteenveto liikkumisesta</a:t>
            </a:r>
            <a:endParaRPr lang="fi-FI" sz="4800" b="1" dirty="0">
              <a:latin typeface="Arial Black" panose="020B0A04020102020204" pitchFamily="34" charset="0"/>
            </a:endParaRPr>
          </a:p>
        </p:txBody>
      </p:sp>
      <p:pic>
        <p:nvPicPr>
          <p:cNvPr id="4" name="Picture 3">
            <a:extLst>
              <a:ext uri="{FF2B5EF4-FFF2-40B4-BE49-F238E27FC236}">
                <a16:creationId xmlns:a16="http://schemas.microsoft.com/office/drawing/2014/main" id="{D9CB0733-8447-6C4C-977B-E6727DA6BB77}"/>
              </a:ext>
            </a:extLst>
          </p:cNvPr>
          <p:cNvPicPr>
            <a:picLocks noChangeAspect="1"/>
          </p:cNvPicPr>
          <p:nvPr/>
        </p:nvPicPr>
        <p:blipFill>
          <a:blip r:embed="rId3"/>
          <a:stretch>
            <a:fillRect/>
          </a:stretch>
        </p:blipFill>
        <p:spPr>
          <a:xfrm>
            <a:off x="678408" y="2601950"/>
            <a:ext cx="825500" cy="838200"/>
          </a:xfrm>
          <a:prstGeom prst="rect">
            <a:avLst/>
          </a:prstGeom>
        </p:spPr>
      </p:pic>
      <p:pic>
        <p:nvPicPr>
          <p:cNvPr id="5" name="Picture 4">
            <a:extLst>
              <a:ext uri="{FF2B5EF4-FFF2-40B4-BE49-F238E27FC236}">
                <a16:creationId xmlns:a16="http://schemas.microsoft.com/office/drawing/2014/main" id="{54F9479F-44AE-8840-8541-C8D9C414D3D2}"/>
              </a:ext>
            </a:extLst>
          </p:cNvPr>
          <p:cNvPicPr>
            <a:picLocks noChangeAspect="1"/>
          </p:cNvPicPr>
          <p:nvPr/>
        </p:nvPicPr>
        <p:blipFill>
          <a:blip r:embed="rId4"/>
          <a:stretch>
            <a:fillRect/>
          </a:stretch>
        </p:blipFill>
        <p:spPr>
          <a:xfrm>
            <a:off x="467393" y="1373656"/>
            <a:ext cx="1130300" cy="723900"/>
          </a:xfrm>
          <a:prstGeom prst="rect">
            <a:avLst/>
          </a:prstGeom>
        </p:spPr>
      </p:pic>
      <p:pic>
        <p:nvPicPr>
          <p:cNvPr id="7" name="Picture 6">
            <a:extLst>
              <a:ext uri="{FF2B5EF4-FFF2-40B4-BE49-F238E27FC236}">
                <a16:creationId xmlns:a16="http://schemas.microsoft.com/office/drawing/2014/main" id="{B374005C-BB94-3C41-8821-7F2DB50A0B71}"/>
              </a:ext>
            </a:extLst>
          </p:cNvPr>
          <p:cNvPicPr>
            <a:picLocks noChangeAspect="1"/>
          </p:cNvPicPr>
          <p:nvPr/>
        </p:nvPicPr>
        <p:blipFill>
          <a:blip r:embed="rId5"/>
          <a:stretch>
            <a:fillRect/>
          </a:stretch>
        </p:blipFill>
        <p:spPr>
          <a:xfrm>
            <a:off x="800880" y="3793540"/>
            <a:ext cx="685800" cy="762000"/>
          </a:xfrm>
          <a:prstGeom prst="rect">
            <a:avLst/>
          </a:prstGeom>
        </p:spPr>
      </p:pic>
      <p:pic>
        <p:nvPicPr>
          <p:cNvPr id="8" name="Picture 7">
            <a:extLst>
              <a:ext uri="{FF2B5EF4-FFF2-40B4-BE49-F238E27FC236}">
                <a16:creationId xmlns:a16="http://schemas.microsoft.com/office/drawing/2014/main" id="{93ED053E-A43D-6844-9CCA-861C129D43A3}"/>
              </a:ext>
            </a:extLst>
          </p:cNvPr>
          <p:cNvPicPr>
            <a:picLocks noChangeAspect="1"/>
          </p:cNvPicPr>
          <p:nvPr/>
        </p:nvPicPr>
        <p:blipFill>
          <a:blip r:embed="rId6"/>
          <a:stretch>
            <a:fillRect/>
          </a:stretch>
        </p:blipFill>
        <p:spPr>
          <a:xfrm>
            <a:off x="845363" y="4980990"/>
            <a:ext cx="952500" cy="850900"/>
          </a:xfrm>
          <a:prstGeom prst="rect">
            <a:avLst/>
          </a:prstGeom>
        </p:spPr>
      </p:pic>
      <p:sp>
        <p:nvSpPr>
          <p:cNvPr id="2" name="Tekstiruutu 1"/>
          <p:cNvSpPr txBox="1"/>
          <p:nvPr/>
        </p:nvSpPr>
        <p:spPr>
          <a:xfrm>
            <a:off x="2076912" y="1668791"/>
            <a:ext cx="8739265"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Tekstiruutu 11"/>
          <p:cNvSpPr txBox="1"/>
          <p:nvPr/>
        </p:nvSpPr>
        <p:spPr>
          <a:xfrm>
            <a:off x="1976830" y="3587135"/>
            <a:ext cx="10170991"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Liikkuminen vähenee iän myötä. </a:t>
            </a:r>
            <a:r>
              <a:rPr kumimoji="0" lang="fi-FI"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9</a:t>
            </a:r>
            <a:r>
              <a:rPr kumimoji="0" lang="fi-FI"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.-luokkalaisista enää joka kymmenes täyttää liikkumisen suositukset.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Tekstiruutu 12"/>
          <p:cNvSpPr txBox="1"/>
          <p:nvPr/>
        </p:nvSpPr>
        <p:spPr>
          <a:xfrm>
            <a:off x="1976830" y="2424487"/>
            <a:ext cx="9769202" cy="1015663"/>
          </a:xfrm>
          <a:prstGeom prst="rect">
            <a:avLst/>
          </a:prstGeom>
          <a:noFill/>
        </p:spPr>
        <p:txBody>
          <a:bodyPr wrap="square" rtlCol="0">
            <a:spAutoFit/>
          </a:bodyPr>
          <a:lstStyle/>
          <a:p>
            <a:pPr eaLnBrk="0" fontAlgn="base" hangingPunct="0">
              <a:spcBef>
                <a:spcPct val="0"/>
              </a:spcBef>
              <a:spcAft>
                <a:spcPct val="0"/>
              </a:spcAft>
              <a:defRPr/>
            </a:pPr>
            <a:r>
              <a:rPr lang="fi-FI" sz="2000" b="1" dirty="0">
                <a:solidFill>
                  <a:prstClr val="black"/>
                </a:solidFill>
                <a:latin typeface="Arial" panose="020B0604020202020204" pitchFamily="34" charset="0"/>
              </a:rPr>
              <a:t>Koululaisen tulee liikkua </a:t>
            </a:r>
            <a:r>
              <a:rPr lang="fi-FI" sz="2000" b="1" dirty="0" smtClean="0">
                <a:solidFill>
                  <a:prstClr val="black"/>
                </a:solidFill>
                <a:latin typeface="Arial" panose="020B0604020202020204" pitchFamily="34" charset="0"/>
              </a:rPr>
              <a:t>vähintään tunti </a:t>
            </a:r>
            <a:r>
              <a:rPr lang="fi-FI" sz="2000" b="1" dirty="0">
                <a:solidFill>
                  <a:prstClr val="black"/>
                </a:solidFill>
                <a:latin typeface="Arial" panose="020B0604020202020204" pitchFamily="34" charset="0"/>
              </a:rPr>
              <a:t>reippaasti joka päivä. </a:t>
            </a:r>
            <a:r>
              <a:rPr lang="fi-FI" sz="2000" dirty="0">
                <a:solidFill>
                  <a:prstClr val="black"/>
                </a:solidFill>
                <a:latin typeface="Arial" panose="020B0604020202020204" pitchFamily="34" charset="0"/>
              </a:rPr>
              <a:t>Näin ollen liikkumista ei voi jättää ainoastaan ohjattujen treenien </a:t>
            </a:r>
            <a:r>
              <a:rPr lang="fi-FI" sz="2000" dirty="0" smtClean="0">
                <a:solidFill>
                  <a:prstClr val="black"/>
                </a:solidFill>
                <a:latin typeface="Arial" panose="020B0604020202020204" pitchFamily="34" charset="0"/>
              </a:rPr>
              <a:t>varaan. </a:t>
            </a:r>
            <a:r>
              <a:rPr kumimoji="0" lang="fi-FI" sz="2000" i="0" u="none" strike="noStrike" kern="1200" cap="none" spc="0" normalizeH="0" baseline="0" noProof="0" dirty="0" smtClean="0">
                <a:ln>
                  <a:noFill/>
                </a:ln>
                <a:solidFill>
                  <a:prstClr val="black"/>
                </a:solidFill>
                <a:effectLst/>
                <a:uLnTx/>
                <a:uFillTx/>
                <a:latin typeface="Arial" panose="020B0604020202020204" pitchFamily="34" charset="0"/>
              </a:rPr>
              <a:t>Liikkumista </a:t>
            </a:r>
            <a:r>
              <a:rPr kumimoji="0" lang="fi-FI" sz="2000" i="0" u="none" strike="noStrike" kern="1200" cap="none" spc="0" normalizeH="0" baseline="0" noProof="0" dirty="0">
                <a:ln>
                  <a:noFill/>
                </a:ln>
                <a:solidFill>
                  <a:prstClr val="black"/>
                </a:solidFill>
                <a:effectLst/>
                <a:uLnTx/>
                <a:uFillTx/>
                <a:latin typeface="Arial" panose="020B0604020202020204" pitchFamily="34" charset="0"/>
              </a:rPr>
              <a:t>kertyy yllättävän paljon pitkin päivää, jos arkirutiinit ovat aktiivisia. </a:t>
            </a:r>
          </a:p>
        </p:txBody>
      </p:sp>
      <p:sp>
        <p:nvSpPr>
          <p:cNvPr id="15" name="Tekstiruutu 14"/>
          <p:cNvSpPr txBox="1"/>
          <p:nvPr/>
        </p:nvSpPr>
        <p:spPr>
          <a:xfrm>
            <a:off x="1976830" y="1227775"/>
            <a:ext cx="968083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Arjen aktiivisuus on vähentynyt, myös lapsilla. </a:t>
            </a:r>
            <a:r>
              <a:rPr kumimoji="0" lang="fi-FI"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Aiemmilla sukupolvilla liikkuminen oli ”pakollinen” osa elämää.  Nyt näin ei ole ja seuraukset alkavat näkyä</a:t>
            </a:r>
            <a:r>
              <a:rPr kumimoji="0" lang="fi-FI"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p>
          <a:p>
            <a:pPr lvl="0" eaLnBrk="0" fontAlgn="base" hangingPunct="0">
              <a:spcBef>
                <a:spcPct val="0"/>
              </a:spcBef>
              <a:spcAft>
                <a:spcPct val="0"/>
              </a:spcAft>
              <a:defRPr/>
            </a:pPr>
            <a:r>
              <a:rPr lang="fi-FI" sz="2000" dirty="0">
                <a:solidFill>
                  <a:prstClr val="black"/>
                </a:solidFill>
                <a:latin typeface="Arial" panose="020B0604020202020204" pitchFamily="34" charset="0"/>
              </a:rPr>
              <a:t>Koululaiset istuvat päivästään jopa 10 tuntia. </a:t>
            </a:r>
            <a:endParaRPr kumimoji="0" lang="fi-FI"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 name="Tekstiruutu 15"/>
          <p:cNvSpPr txBox="1"/>
          <p:nvPr/>
        </p:nvSpPr>
        <p:spPr>
          <a:xfrm>
            <a:off x="2006256" y="5304617"/>
            <a:ext cx="8494591"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Liikkuminen ei ole jotain ylimääräistä, </a:t>
            </a:r>
            <a:r>
              <a:rPr kumimoji="0" lang="fi-FI"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extra</a:t>
            </a:r>
            <a:r>
              <a:rPr kumimoji="0" lang="fi-FI"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-työtä, vaan ajattelutapa ja rutiini osana arkea. </a:t>
            </a:r>
            <a:endParaRPr kumimoji="0" lang="fi-FI"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 name="Tekstiruutu 13"/>
          <p:cNvSpPr txBox="1"/>
          <p:nvPr/>
        </p:nvSpPr>
        <p:spPr>
          <a:xfrm>
            <a:off x="2021009" y="4425200"/>
            <a:ext cx="10170990"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Aikuinen on esimerkki ja tärkein lapsen liikkeen mahdollistaja.</a:t>
            </a:r>
            <a:r>
              <a:rPr kumimoji="0" lang="fi-FI"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Kannusta, vahvista onnistumisia, kokeile yhdessä ja näytä liikkumisessa esimerkkiä pienin askelin. </a:t>
            </a:r>
          </a:p>
        </p:txBody>
      </p:sp>
      <p:pic>
        <p:nvPicPr>
          <p:cNvPr id="6" name="Kuva 5"/>
          <p:cNvPicPr>
            <a:picLocks noChangeAspect="1"/>
          </p:cNvPicPr>
          <p:nvPr/>
        </p:nvPicPr>
        <p:blipFill>
          <a:blip r:embed="rId7"/>
          <a:stretch>
            <a:fillRect/>
          </a:stretch>
        </p:blipFill>
        <p:spPr>
          <a:xfrm>
            <a:off x="10250759" y="4873596"/>
            <a:ext cx="2064415" cy="2064415"/>
          </a:xfrm>
          <a:prstGeom prst="rect">
            <a:avLst/>
          </a:prstGeom>
        </p:spPr>
      </p:pic>
      <p:sp>
        <p:nvSpPr>
          <p:cNvPr id="17" name="Tekstiruutu 16"/>
          <p:cNvSpPr txBox="1"/>
          <p:nvPr/>
        </p:nvSpPr>
        <p:spPr>
          <a:xfrm>
            <a:off x="8285813" y="6363979"/>
            <a:ext cx="235574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a:rPr>
              <a:t>www.helsinkiliikkuu.fi</a:t>
            </a: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902590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199" y="237109"/>
            <a:ext cx="11138941" cy="1325563"/>
          </a:xfrm>
        </p:spPr>
        <p:txBody>
          <a:bodyPr>
            <a:noAutofit/>
          </a:bodyPr>
          <a:lstStyle/>
          <a:p>
            <a:r>
              <a:rPr lang="fi-FI" sz="4800" dirty="0" smtClean="0"/>
              <a:t>2. </a:t>
            </a:r>
            <a:r>
              <a:rPr lang="fi-FI" sz="4800" b="1" dirty="0" smtClean="0"/>
              <a:t>Mistä riittävä liikkuminen koostuu? </a:t>
            </a:r>
            <a:endParaRPr lang="fi-FI" sz="4800" b="1" dirty="0"/>
          </a:p>
        </p:txBody>
      </p:sp>
      <p:sp>
        <p:nvSpPr>
          <p:cNvPr id="3" name="Suorakulmio 2"/>
          <p:cNvSpPr/>
          <p:nvPr/>
        </p:nvSpPr>
        <p:spPr>
          <a:xfrm>
            <a:off x="3907536" y="5396597"/>
            <a:ext cx="6096000" cy="369332"/>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sp>
        <p:nvSpPr>
          <p:cNvPr id="6" name="Suorakulmio 5"/>
          <p:cNvSpPr/>
          <p:nvPr/>
        </p:nvSpPr>
        <p:spPr>
          <a:xfrm>
            <a:off x="838199" y="5025005"/>
            <a:ext cx="10862697"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Mitä reippaampaa ja säännöllisempää liikkuminen on, sitä enemmän hyviä vaikutuksia syntyy. Liikkumisen voi aloittaa vähitellen, vaikka vartin päivässä</a:t>
            </a:r>
          </a:p>
        </p:txBody>
      </p:sp>
      <p:sp>
        <p:nvSpPr>
          <p:cNvPr id="7" name="Tekstiruutu 6"/>
          <p:cNvSpPr txBox="1"/>
          <p:nvPr/>
        </p:nvSpPr>
        <p:spPr>
          <a:xfrm>
            <a:off x="9453967" y="6191371"/>
            <a:ext cx="235574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rPr>
              <a:t>www.helsinkiliikkuu.fi</a:t>
            </a: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8" name="Otsikko 1"/>
          <p:cNvSpPr txBox="1">
            <a:spLocks/>
          </p:cNvSpPr>
          <p:nvPr/>
        </p:nvSpPr>
        <p:spPr bwMode="auto">
          <a:xfrm>
            <a:off x="838199" y="2203944"/>
            <a:ext cx="10172700" cy="2485693"/>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604020202020204" pitchFamily="34" charset="0"/>
              </a:defRPr>
            </a:lvl9pPr>
          </a:lstStyle>
          <a:p>
            <a:pPr marL="342900" marR="0" lvl="0"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fi-FI" sz="2400" b="0" i="0" u="none" strike="noStrike" kern="1200" cap="none" spc="0" normalizeH="0" baseline="0" noProof="0" dirty="0" smtClean="0">
              <a:ln>
                <a:noFill/>
              </a:ln>
              <a:solidFill>
                <a:prstClr val="black"/>
              </a:solidFill>
              <a:effectLst/>
              <a:uLnTx/>
              <a:uFillTx/>
              <a:latin typeface="Arial "/>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i-FI" sz="2400" b="1" i="0" u="none" strike="noStrike" kern="1200" cap="none" spc="0" normalizeH="0" baseline="0" noProof="0" dirty="0" smtClean="0">
                <a:ln>
                  <a:noFill/>
                </a:ln>
                <a:solidFill>
                  <a:prstClr val="black"/>
                </a:solidFill>
                <a:effectLst/>
                <a:uLnTx/>
                <a:uFillTx/>
                <a:latin typeface="Arial "/>
                <a:ea typeface="+mj-ea"/>
                <a:cs typeface="+mj-cs"/>
              </a:rPr>
              <a:t>    = </a:t>
            </a:r>
            <a:r>
              <a:rPr kumimoji="0" lang="fi-FI" sz="2400" b="1" i="0" u="none" strike="noStrike" kern="1200" cap="none" spc="0" normalizeH="0" baseline="0" noProof="0" dirty="0">
                <a:ln>
                  <a:noFill/>
                </a:ln>
                <a:solidFill>
                  <a:prstClr val="black"/>
                </a:solidFill>
                <a:effectLst/>
                <a:uLnTx/>
                <a:uFillTx/>
                <a:latin typeface="Arial "/>
                <a:ea typeface="+mj-ea"/>
                <a:cs typeface="+mj-cs"/>
              </a:rPr>
              <a:t>Reipasta ja rasittavaa liikkumista vähintään tunti päivässä</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fi-FI" sz="2400" b="0" i="0" u="none" strike="noStrike" kern="1200" cap="none" spc="0" normalizeH="0" baseline="0" noProof="0" dirty="0" smtClean="0">
              <a:ln>
                <a:noFill/>
              </a:ln>
              <a:solidFill>
                <a:prstClr val="black"/>
              </a:solidFill>
              <a:effectLst/>
              <a:uLnTx/>
              <a:uFillTx/>
              <a:latin typeface="Arial "/>
              <a:ea typeface="+mj-ea"/>
              <a:cs typeface="+mj-cs"/>
            </a:endParaRPr>
          </a:p>
          <a:p>
            <a:pPr marL="342900" marR="0" lvl="0"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fi-FI" sz="2400" b="0" i="0" u="none" strike="noStrike" kern="1200" cap="none" spc="0" normalizeH="0" baseline="0" noProof="0" dirty="0" smtClean="0">
                <a:ln>
                  <a:noFill/>
                </a:ln>
                <a:solidFill>
                  <a:prstClr val="black"/>
                </a:solidFill>
                <a:effectLst/>
                <a:uLnTx/>
                <a:uFillTx/>
                <a:latin typeface="Arial "/>
                <a:ea typeface="+mj-ea"/>
                <a:cs typeface="+mj-cs"/>
              </a:rPr>
              <a:t>Kaikille 7−17-vuotiaille suositellaan monipuolista, reipasta ja rasittavaa</a:t>
            </a:r>
            <a:br>
              <a:rPr kumimoji="0" lang="fi-FI" sz="2400" b="0" i="0" u="none" strike="noStrike" kern="1200" cap="none" spc="0" normalizeH="0" baseline="0" noProof="0" dirty="0" smtClean="0">
                <a:ln>
                  <a:noFill/>
                </a:ln>
                <a:solidFill>
                  <a:prstClr val="black"/>
                </a:solidFill>
                <a:effectLst/>
                <a:uLnTx/>
                <a:uFillTx/>
                <a:latin typeface="Arial "/>
                <a:ea typeface="+mj-ea"/>
                <a:cs typeface="+mj-cs"/>
              </a:rPr>
            </a:br>
            <a:r>
              <a:rPr kumimoji="0" lang="fi-FI" sz="2400" b="0" i="0" u="none" strike="noStrike" kern="1200" cap="none" spc="0" normalizeH="0" baseline="0" noProof="0" dirty="0" smtClean="0">
                <a:ln>
                  <a:noFill/>
                </a:ln>
                <a:solidFill>
                  <a:prstClr val="black"/>
                </a:solidFill>
                <a:effectLst/>
                <a:uLnTx/>
                <a:uFillTx/>
                <a:latin typeface="Arial "/>
                <a:ea typeface="+mj-ea"/>
                <a:cs typeface="+mj-cs"/>
              </a:rPr>
              <a:t>liikkumista vähintään 60 minuuttia päivässä yksilölle sopivalla tavalla, ikä</a:t>
            </a:r>
            <a:br>
              <a:rPr kumimoji="0" lang="fi-FI" sz="2400" b="0" i="0" u="none" strike="noStrike" kern="1200" cap="none" spc="0" normalizeH="0" baseline="0" noProof="0" dirty="0" smtClean="0">
                <a:ln>
                  <a:noFill/>
                </a:ln>
                <a:solidFill>
                  <a:prstClr val="black"/>
                </a:solidFill>
                <a:effectLst/>
                <a:uLnTx/>
                <a:uFillTx/>
                <a:latin typeface="Arial "/>
                <a:ea typeface="+mj-ea"/>
                <a:cs typeface="+mj-cs"/>
              </a:rPr>
            </a:br>
            <a:r>
              <a:rPr kumimoji="0" lang="fi-FI" sz="2400" b="0" i="0" u="none" strike="noStrike" kern="1200" cap="none" spc="0" normalizeH="0" baseline="0" noProof="0" dirty="0" smtClean="0">
                <a:ln>
                  <a:noFill/>
                </a:ln>
                <a:solidFill>
                  <a:prstClr val="black"/>
                </a:solidFill>
                <a:effectLst/>
                <a:uLnTx/>
                <a:uFillTx/>
                <a:latin typeface="Arial "/>
                <a:ea typeface="+mj-ea"/>
                <a:cs typeface="+mj-cs"/>
              </a:rPr>
              <a:t>huomioiden. </a:t>
            </a:r>
          </a:p>
          <a:p>
            <a:pPr marL="342900" marR="0" lvl="0"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fi-FI" sz="2400" b="0" i="0" u="none" strike="noStrike" kern="1200" cap="none" spc="0" normalizeH="0" baseline="0" noProof="0" dirty="0" smtClean="0">
                <a:ln>
                  <a:noFill/>
                </a:ln>
                <a:solidFill>
                  <a:prstClr val="black"/>
                </a:solidFill>
                <a:effectLst/>
                <a:uLnTx/>
                <a:uFillTx/>
                <a:latin typeface="Arial "/>
                <a:ea typeface="+mj-ea"/>
                <a:cs typeface="+mj-cs"/>
              </a:rPr>
              <a:t>Runsasta ja pitkäkestoista paikallaanoloa tulisi välttää.</a:t>
            </a:r>
            <a:endParaRPr kumimoji="0" lang="fi-FI" sz="2400" b="0" i="0" u="none" strike="noStrike" kern="1200" cap="none" spc="0" normalizeH="0" baseline="0" noProof="0" dirty="0">
              <a:ln>
                <a:noFill/>
              </a:ln>
              <a:solidFill>
                <a:prstClr val="black"/>
              </a:solidFill>
              <a:effectLst/>
              <a:uLnTx/>
              <a:uFillTx/>
              <a:latin typeface="Arial "/>
              <a:ea typeface="+mj-ea"/>
              <a:cs typeface="+mj-cs"/>
            </a:endParaRPr>
          </a:p>
        </p:txBody>
      </p:sp>
    </p:spTree>
    <p:extLst>
      <p:ext uri="{BB962C8B-B14F-4D97-AF65-F5344CB8AC3E}">
        <p14:creationId xmlns:p14="http://schemas.microsoft.com/office/powerpoint/2010/main" val="2550563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endParaRPr lang="fi-FI"/>
          </a:p>
        </p:txBody>
      </p:sp>
      <p:sp>
        <p:nvSpPr>
          <p:cNvPr id="3" name="Tekstin paikkamerkki 2"/>
          <p:cNvSpPr>
            <a:spLocks noGrp="1"/>
          </p:cNvSpPr>
          <p:nvPr>
            <p:ph type="body" sz="quarter" idx="13"/>
          </p:nvPr>
        </p:nvSpPr>
        <p:spPr/>
        <p:txBody>
          <a:bodyPr/>
          <a:lstStyle/>
          <a:p>
            <a:endParaRPr lang="fi-FI"/>
          </a:p>
        </p:txBody>
      </p:sp>
      <p:pic>
        <p:nvPicPr>
          <p:cNvPr id="4" name="Kuva 3"/>
          <p:cNvPicPr>
            <a:picLocks noChangeAspect="1"/>
          </p:cNvPicPr>
          <p:nvPr/>
        </p:nvPicPr>
        <p:blipFill>
          <a:blip r:embed="rId3"/>
          <a:stretch>
            <a:fillRect/>
          </a:stretch>
        </p:blipFill>
        <p:spPr>
          <a:xfrm>
            <a:off x="0" y="1"/>
            <a:ext cx="12313460" cy="6857999"/>
          </a:xfrm>
          <a:prstGeom prst="rect">
            <a:avLst/>
          </a:prstGeom>
        </p:spPr>
      </p:pic>
    </p:spTree>
    <p:extLst>
      <p:ext uri="{BB962C8B-B14F-4D97-AF65-F5344CB8AC3E}">
        <p14:creationId xmlns:p14="http://schemas.microsoft.com/office/powerpoint/2010/main" val="10009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66050" y="761823"/>
            <a:ext cx="4483308" cy="1325563"/>
          </a:xfrm>
        </p:spPr>
        <p:txBody>
          <a:bodyPr>
            <a:noAutofit/>
          </a:bodyPr>
          <a:lstStyle/>
          <a:p>
            <a:r>
              <a:rPr lang="fi-FI" sz="4000" b="0" dirty="0" smtClean="0">
                <a:latin typeface="Arial Black"/>
              </a:rPr>
              <a:t>Mistä päivittäinen liike voi koostua?</a:t>
            </a:r>
            <a:endParaRPr lang="fi-FI" sz="4000" b="0" dirty="0"/>
          </a:p>
        </p:txBody>
      </p:sp>
      <p:graphicFrame>
        <p:nvGraphicFramePr>
          <p:cNvPr id="6" name="Sisällön paikkamerkki 6"/>
          <p:cNvGraphicFramePr>
            <a:graphicFrameLocks noGrp="1"/>
          </p:cNvGraphicFramePr>
          <p:nvPr>
            <p:ph idx="1"/>
          </p:nvPr>
        </p:nvGraphicFramePr>
        <p:xfrm>
          <a:off x="1379095" y="185245"/>
          <a:ext cx="12639765" cy="6410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ruutu 4"/>
          <p:cNvSpPr txBox="1"/>
          <p:nvPr/>
        </p:nvSpPr>
        <p:spPr>
          <a:xfrm>
            <a:off x="9453967" y="6191371"/>
            <a:ext cx="235574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a:rPr>
              <a:t>www.helsinkiliikkuu.fi</a:t>
            </a: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3046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64859" y="216946"/>
            <a:ext cx="10815402" cy="795062"/>
          </a:xfrm>
        </p:spPr>
        <p:txBody>
          <a:bodyPr>
            <a:normAutofit fontScale="90000"/>
          </a:bodyPr>
          <a:lstStyle/>
          <a:p>
            <a:r>
              <a:rPr lang="fi-FI" sz="4800" dirty="0"/>
              <a:t>3</a:t>
            </a:r>
            <a:r>
              <a:rPr lang="fi-FI" sz="4800" b="1" dirty="0" smtClean="0"/>
              <a:t>. Paljonko lapsemme liikkuvat…</a:t>
            </a:r>
            <a:endParaRPr lang="fi-FI" sz="4800" b="1" dirty="0"/>
          </a:p>
        </p:txBody>
      </p:sp>
      <p:sp>
        <p:nvSpPr>
          <p:cNvPr id="3" name="Suorakulmio 2"/>
          <p:cNvSpPr/>
          <p:nvPr/>
        </p:nvSpPr>
        <p:spPr>
          <a:xfrm>
            <a:off x="2330574" y="6443940"/>
            <a:ext cx="9216847"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Lähteet mm.: Lasten ja nuorten liikuntakäyttäytyminen Suomessa –tutkimus 2018; Lasten ja nuorten liikuntatuloskortti 2018</a:t>
            </a:r>
          </a:p>
        </p:txBody>
      </p:sp>
      <p:pic>
        <p:nvPicPr>
          <p:cNvPr id="4" name="Kuva 3"/>
          <p:cNvPicPr>
            <a:picLocks noChangeAspect="1"/>
          </p:cNvPicPr>
          <p:nvPr/>
        </p:nvPicPr>
        <p:blipFill>
          <a:blip r:embed="rId3"/>
          <a:stretch>
            <a:fillRect/>
          </a:stretch>
        </p:blipFill>
        <p:spPr>
          <a:xfrm>
            <a:off x="1389550" y="1094936"/>
            <a:ext cx="10285193" cy="2566698"/>
          </a:xfrm>
          <a:prstGeom prst="rect">
            <a:avLst/>
          </a:prstGeom>
        </p:spPr>
      </p:pic>
      <p:pic>
        <p:nvPicPr>
          <p:cNvPr id="7" name="Kuva 6"/>
          <p:cNvPicPr>
            <a:picLocks noChangeAspect="1"/>
          </p:cNvPicPr>
          <p:nvPr/>
        </p:nvPicPr>
        <p:blipFill>
          <a:blip r:embed="rId4"/>
          <a:stretch>
            <a:fillRect/>
          </a:stretch>
        </p:blipFill>
        <p:spPr>
          <a:xfrm>
            <a:off x="1389550" y="3823679"/>
            <a:ext cx="10379166" cy="2537333"/>
          </a:xfrm>
          <a:prstGeom prst="rect">
            <a:avLst/>
          </a:prstGeom>
        </p:spPr>
      </p:pic>
    </p:spTree>
    <p:extLst>
      <p:ext uri="{BB962C8B-B14F-4D97-AF65-F5344CB8AC3E}">
        <p14:creationId xmlns:p14="http://schemas.microsoft.com/office/powerpoint/2010/main" val="4051125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ja </a:t>
            </a:r>
            <a:r>
              <a:rPr lang="fi-FI" dirty="0"/>
              <a:t>mitä liikkumisen puutteesta </a:t>
            </a:r>
            <a:r>
              <a:rPr lang="fi-FI" dirty="0" smtClean="0"/>
              <a:t>seuraa</a:t>
            </a:r>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E302EC-7F9B-CD4E-987A-B617735BAB2E}" type="datetime1">
              <a:rPr kumimoji="0" lang="fi-FI" sz="13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12.8.2021</a:t>
            </a:fld>
            <a:endParaRPr kumimoji="0" lang="fi-FI" sz="13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Alatunnisteen paikkamerkki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000000"/>
                </a:solidFill>
                <a:effectLst/>
                <a:uLnTx/>
                <a:uFillTx/>
                <a:latin typeface="Arial" panose="020B0604020202020204"/>
                <a:ea typeface="+mn-ea"/>
                <a:cs typeface="+mn-cs"/>
              </a:rPr>
              <a:t>Etunimi Sukunimi</a:t>
            </a:r>
            <a:endParaRPr kumimoji="0" lang="fi-FI" sz="13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D04B3-9A60-014C-B5BF-7AE59B5410A5}"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3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8" name="Kuva 7"/>
          <p:cNvPicPr>
            <a:picLocks noChangeAspect="1"/>
          </p:cNvPicPr>
          <p:nvPr/>
        </p:nvPicPr>
        <p:blipFill>
          <a:blip r:embed="rId3"/>
          <a:stretch>
            <a:fillRect/>
          </a:stretch>
        </p:blipFill>
        <p:spPr>
          <a:xfrm>
            <a:off x="457200" y="1699382"/>
            <a:ext cx="6549232" cy="2376381"/>
          </a:xfrm>
          <a:prstGeom prst="rect">
            <a:avLst/>
          </a:prstGeom>
          <a:ln>
            <a:solidFill>
              <a:schemeClr val="tx1"/>
            </a:solidFill>
          </a:ln>
        </p:spPr>
      </p:pic>
      <p:pic>
        <p:nvPicPr>
          <p:cNvPr id="9" name="Kuva 8"/>
          <p:cNvPicPr>
            <a:picLocks noChangeAspect="1"/>
          </p:cNvPicPr>
          <p:nvPr/>
        </p:nvPicPr>
        <p:blipFill>
          <a:blip r:embed="rId4"/>
          <a:stretch>
            <a:fillRect/>
          </a:stretch>
        </p:blipFill>
        <p:spPr>
          <a:xfrm>
            <a:off x="3885988" y="4230746"/>
            <a:ext cx="7328325" cy="2452037"/>
          </a:xfrm>
          <a:prstGeom prst="rect">
            <a:avLst/>
          </a:prstGeom>
          <a:ln>
            <a:solidFill>
              <a:schemeClr val="tx1"/>
            </a:solidFill>
          </a:ln>
        </p:spPr>
      </p:pic>
      <p:pic>
        <p:nvPicPr>
          <p:cNvPr id="3" name="Kuva 2"/>
          <p:cNvPicPr>
            <a:picLocks noChangeAspect="1"/>
          </p:cNvPicPr>
          <p:nvPr/>
        </p:nvPicPr>
        <p:blipFill>
          <a:blip r:embed="rId5"/>
          <a:stretch>
            <a:fillRect/>
          </a:stretch>
        </p:blipFill>
        <p:spPr>
          <a:xfrm>
            <a:off x="6400980" y="1195388"/>
            <a:ext cx="5791020" cy="1834232"/>
          </a:xfrm>
          <a:prstGeom prst="rect">
            <a:avLst/>
          </a:prstGeom>
          <a:ln>
            <a:solidFill>
              <a:schemeClr val="tx1"/>
            </a:solidFill>
          </a:ln>
        </p:spPr>
      </p:pic>
    </p:spTree>
    <p:extLst>
      <p:ext uri="{BB962C8B-B14F-4D97-AF65-F5344CB8AC3E}">
        <p14:creationId xmlns:p14="http://schemas.microsoft.com/office/powerpoint/2010/main" val="243258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124F13F-61A0-6046-AE80-EA1378FE6BAB}" vid="{D52C9999-5C01-4442-85BC-EE5EAF6F457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7380BBC925430A46AEF3C6FE6E4B9015" ma:contentTypeVersion="8" ma:contentTypeDescription="Luo uusi asiakirja." ma:contentTypeScope="" ma:versionID="65a0a9f1e0fbe17d27b02578c7e8bbd0">
  <xsd:schema xmlns:xsd="http://www.w3.org/2001/XMLSchema" xmlns:xs="http://www.w3.org/2001/XMLSchema" xmlns:p="http://schemas.microsoft.com/office/2006/metadata/properties" xmlns:ns2="7e749866-7aeb-4bc1-9989-f981bcbc55a1" targetNamespace="http://schemas.microsoft.com/office/2006/metadata/properties" ma:root="true" ma:fieldsID="1e8fdf25f63346d5bf2d1786914699ba" ns2:_="">
    <xsd:import namespace="7e749866-7aeb-4bc1-9989-f981bcbc55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749866-7aeb-4bc1-9989-f981bcbc5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7A9C6D-AC07-4D57-8A7B-BAC4D03CE8C2}">
  <ds:schemaRefs>
    <ds:schemaRef ds:uri="http://schemas.microsoft.com/sharepoint/v3/contenttype/forms"/>
  </ds:schemaRefs>
</ds:datastoreItem>
</file>

<file path=customXml/itemProps2.xml><?xml version="1.0" encoding="utf-8"?>
<ds:datastoreItem xmlns:ds="http://schemas.openxmlformats.org/officeDocument/2006/customXml" ds:itemID="{5353D3B0-CF29-4038-B234-AA3BFE2FCC68}">
  <ds:schemaRefs>
    <ds:schemaRef ds:uri="7e749866-7aeb-4bc1-9989-f981bcbc55a1"/>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FF4FEF8-8F0C-4839-B7FF-A14ACB8F4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749866-7aeb-4bc1-9989-f981bcbc55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740</TotalTime>
  <Words>1996</Words>
  <Application>Microsoft Office PowerPoint</Application>
  <PresentationFormat>Laajakuva</PresentationFormat>
  <Paragraphs>210</Paragraphs>
  <Slides>14</Slides>
  <Notes>14</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14</vt:i4>
      </vt:variant>
    </vt:vector>
  </HeadingPairs>
  <TitlesOfParts>
    <vt:vector size="22" baseType="lpstr">
      <vt:lpstr>ＭＳ Ｐゴシック</vt:lpstr>
      <vt:lpstr>Arial</vt:lpstr>
      <vt:lpstr>Arial </vt:lpstr>
      <vt:lpstr>Arial Black</vt:lpstr>
      <vt:lpstr>Calibri</vt:lpstr>
      <vt:lpstr>Verdana</vt:lpstr>
      <vt:lpstr>Wingdings</vt:lpstr>
      <vt:lpstr>HKI-perus</vt:lpstr>
      <vt:lpstr> </vt:lpstr>
      <vt:lpstr>INFODIOJEN KÄYTTÖ</vt:lpstr>
      <vt:lpstr>Anna arjen liikuttaa -infon rakenne</vt:lpstr>
      <vt:lpstr>1. Yhteenveto liikkumisesta</vt:lpstr>
      <vt:lpstr>2. Mistä riittävä liikkuminen koostuu? </vt:lpstr>
      <vt:lpstr>PowerPoint-esitys</vt:lpstr>
      <vt:lpstr>Mistä päivittäinen liike voi koostua?</vt:lpstr>
      <vt:lpstr>3. Paljonko lapsemme liikkuvat…</vt:lpstr>
      <vt:lpstr>… ja mitä liikkumisen puutteesta seuraa</vt:lpstr>
      <vt:lpstr>4. Tyypilliset myytit liikkumisesta</vt:lpstr>
      <vt:lpstr>5. Miten sinun lapsesi hyötyy liikkumisesta? </vt:lpstr>
      <vt:lpstr>6. Miten voin kannustaa liikkumiseen?</vt:lpstr>
      <vt:lpstr> Mikä meidän perhettä arjessa liikuttaa? Mitä teemme jo?    Mitä voisimme tehdä, jotta päivämme olisivat aktiivisempia?  </vt:lpstr>
      <vt:lpstr>KIITOS!</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Kaaja Elisa</dc:creator>
  <cp:lastModifiedBy>Kaaja Elisa</cp:lastModifiedBy>
  <cp:revision>69</cp:revision>
  <dcterms:created xsi:type="dcterms:W3CDTF">2020-08-11T08:55:40Z</dcterms:created>
  <dcterms:modified xsi:type="dcterms:W3CDTF">2021-08-12T12:37:00Z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0x0101007380BBC925430A46AEF3C6FE6E4B9015</vt:lpwstr>
  </property>
</Properties>
</file>