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5" r:id="rId4"/>
    <p:sldMasterId id="2147483695" r:id="rId5"/>
    <p:sldMasterId id="2147483734" r:id="rId6"/>
    <p:sldMasterId id="2147483754" r:id="rId7"/>
    <p:sldMasterId id="2147483762" r:id="rId8"/>
    <p:sldMasterId id="2147483771" r:id="rId9"/>
    <p:sldMasterId id="2147483779" r:id="rId10"/>
    <p:sldMasterId id="2147483783" r:id="rId11"/>
    <p:sldMasterId id="2147483791" r:id="rId12"/>
    <p:sldMasterId id="2147483794" r:id="rId13"/>
    <p:sldMasterId id="2147483815" r:id="rId14"/>
    <p:sldMasterId id="2147483835" r:id="rId15"/>
    <p:sldMasterId id="2147483884" r:id="rId16"/>
  </p:sldMasterIdLst>
  <p:notesMasterIdLst>
    <p:notesMasterId r:id="rId23"/>
  </p:notesMasterIdLst>
  <p:handoutMasterIdLst>
    <p:handoutMasterId r:id="rId24"/>
  </p:handoutMasterIdLst>
  <p:sldIdLst>
    <p:sldId id="459" r:id="rId17"/>
    <p:sldId id="522" r:id="rId18"/>
    <p:sldId id="520" r:id="rId19"/>
    <p:sldId id="523" r:id="rId20"/>
    <p:sldId id="518" r:id="rId21"/>
    <p:sldId id="519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7C00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73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inen Anni H" userId="S::anni.h.makinen@hel.fi::bf852e4b-0100-4914-beb4-b51c6de8cbd6" providerId="AD" clId="Web-{D4B451B8-D722-4243-A45E-4B48328BB773}"/>
    <pc:docChg chg="modSld">
      <pc:chgData name="Mäkinen Anni H" userId="S::anni.h.makinen@hel.fi::bf852e4b-0100-4914-beb4-b51c6de8cbd6" providerId="AD" clId="Web-{D4B451B8-D722-4243-A45E-4B48328BB773}" dt="2018-12-11T08:21:58.232" v="23" actId="20577"/>
      <pc:docMkLst>
        <pc:docMk/>
      </pc:docMkLst>
      <pc:sldChg chg="modSp">
        <pc:chgData name="Mäkinen Anni H" userId="S::anni.h.makinen@hel.fi::bf852e4b-0100-4914-beb4-b51c6de8cbd6" providerId="AD" clId="Web-{D4B451B8-D722-4243-A45E-4B48328BB773}" dt="2018-12-11T08:19:49.778" v="1" actId="20577"/>
        <pc:sldMkLst>
          <pc:docMk/>
          <pc:sldMk cId="26613325" sldId="459"/>
        </pc:sldMkLst>
        <pc:spChg chg="mod">
          <ac:chgData name="Mäkinen Anni H" userId="S::anni.h.makinen@hel.fi::bf852e4b-0100-4914-beb4-b51c6de8cbd6" providerId="AD" clId="Web-{D4B451B8-D722-4243-A45E-4B48328BB773}" dt="2018-12-11T08:19:49.778" v="1" actId="20577"/>
          <ac:spMkLst>
            <pc:docMk/>
            <pc:sldMk cId="26613325" sldId="459"/>
            <ac:spMk id="2" creationId="{00000000-0000-0000-0000-000000000000}"/>
          </ac:spMkLst>
        </pc:spChg>
      </pc:sldChg>
      <pc:sldChg chg="modSp">
        <pc:chgData name="Mäkinen Anni H" userId="S::anni.h.makinen@hel.fi::bf852e4b-0100-4914-beb4-b51c6de8cbd6" providerId="AD" clId="Web-{D4B451B8-D722-4243-A45E-4B48328BB773}" dt="2018-12-11T08:20:01.887" v="5" actId="20577"/>
        <pc:sldMkLst>
          <pc:docMk/>
          <pc:sldMk cId="1804764974" sldId="493"/>
        </pc:sldMkLst>
        <pc:spChg chg="mod">
          <ac:chgData name="Mäkinen Anni H" userId="S::anni.h.makinen@hel.fi::bf852e4b-0100-4914-beb4-b51c6de8cbd6" providerId="AD" clId="Web-{D4B451B8-D722-4243-A45E-4B48328BB773}" dt="2018-12-11T08:20:01.887" v="5" actId="20577"/>
          <ac:spMkLst>
            <pc:docMk/>
            <pc:sldMk cId="1804764974" sldId="493"/>
            <ac:spMk id="3" creationId="{00000000-0000-0000-0000-000000000000}"/>
          </ac:spMkLst>
        </pc:spChg>
      </pc:sldChg>
      <pc:sldChg chg="modSp">
        <pc:chgData name="Mäkinen Anni H" userId="S::anni.h.makinen@hel.fi::bf852e4b-0100-4914-beb4-b51c6de8cbd6" providerId="AD" clId="Web-{D4B451B8-D722-4243-A45E-4B48328BB773}" dt="2018-12-11T08:21:58.232" v="22" actId="20577"/>
        <pc:sldMkLst>
          <pc:docMk/>
          <pc:sldMk cId="4005633669" sldId="495"/>
        </pc:sldMkLst>
        <pc:spChg chg="mod">
          <ac:chgData name="Mäkinen Anni H" userId="S::anni.h.makinen@hel.fi::bf852e4b-0100-4914-beb4-b51c6de8cbd6" providerId="AD" clId="Web-{D4B451B8-D722-4243-A45E-4B48328BB773}" dt="2018-12-11T08:21:58.232" v="22" actId="20577"/>
          <ac:spMkLst>
            <pc:docMk/>
            <pc:sldMk cId="4005633669" sldId="495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34F26-CC85-4DE0-BDF1-C042D2A02734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F0D5C-14D5-49F9-ADBE-3BADF164FF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3698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84635-F5F7-4386-82BD-5AE03600DA79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1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99914-F392-4AAD-B64B-169373C68E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9426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7931" y="2514601"/>
            <a:ext cx="9782559" cy="2262781"/>
          </a:xfrm>
        </p:spPr>
        <p:txBody>
          <a:bodyPr anchor="b">
            <a:normAutofit/>
          </a:bodyPr>
          <a:lstStyle>
            <a:lvl1pPr>
              <a:defRPr sz="4000" b="1" i="0" baseline="0"/>
            </a:lvl1pPr>
          </a:lstStyle>
          <a:p>
            <a:r>
              <a:rPr lang="fi-FI"/>
              <a:t>Kansilehden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7931" y="4777381"/>
            <a:ext cx="9782559" cy="1394819"/>
          </a:xfrm>
        </p:spPr>
        <p:txBody>
          <a:bodyPr anchor="t">
            <a:noAutofit/>
          </a:bodyPr>
          <a:lstStyle>
            <a:lvl1pPr marL="0" indent="0" algn="l">
              <a:buNone/>
              <a:defRPr sz="1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z="1800"/>
              <a:t>Oy Apotti Ab</a:t>
            </a:r>
          </a:p>
          <a:p>
            <a:r>
              <a:rPr lang="fi-FI" sz="1800"/>
              <a:t>Laatija: Nimi</a:t>
            </a:r>
          </a:p>
          <a:p>
            <a:r>
              <a:rPr lang="fi-FI" sz="1800"/>
              <a:t>Turvallisuusluokittelu: (julkinen/rajoitettu/luottamuksellinen/salainen)</a:t>
            </a:r>
          </a:p>
          <a:p>
            <a:r>
              <a:rPr lang="fi-FI" sz="1800"/>
              <a:t>Dokumentin tila: (työversio/valmis)</a:t>
            </a:r>
          </a:p>
          <a:p>
            <a:r>
              <a:rPr lang="fi-FI" sz="1800"/>
              <a:t>Päivämäärä: </a:t>
            </a:r>
          </a:p>
        </p:txBody>
      </p:sp>
    </p:spTree>
    <p:extLst>
      <p:ext uri="{BB962C8B-B14F-4D97-AF65-F5344CB8AC3E}">
        <p14:creationId xmlns:p14="http://schemas.microsoft.com/office/powerpoint/2010/main" val="110376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7B08EE-E418-4C9D-9E13-1A7A12859A2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D0CFF0-84BF-467A-A1B2-5ADB6B20CF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9896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570245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94556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64790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698629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45545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A96B-5BDF-4525-AE99-8071C4D672E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9F6D-94EA-4819-97CB-80D08914EF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3003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C2EB12-E5CA-4578-886C-FD9DFE374A7D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531928-6C38-4BDF-AA8B-509D6C2D62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8022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CDFD-6BF5-45AF-8987-54509148083F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1783-E466-40C7-BD3C-A81A0BCBAB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92875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FC25-613F-4021-81BD-7616A7B1195D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87E67-8265-4660-986D-AF78B07ACA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835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9C00-34E9-4927-8DA5-4EA9181B97C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4075-FB48-4E21-A188-CD59CF4C80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302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7132-4491-4D90-808E-F4ABA1A9E34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5B4B-1776-4491-9403-9325C58D36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10950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4E0F-1472-4939-B58F-5C626EBD5462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A4FC-75C3-45F2-8B96-9FCD9F8B79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4345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90EC-B389-4988-865A-61C009F670E5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2282-04A0-4A1E-B0F8-A85A101FF7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4824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CE41-992E-4D1A-B055-73A540A5535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F329-E48E-4D95-BD79-09A148C0BCE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8379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9266-6B6F-4CEB-9632-42271115D584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0DA5-8837-4368-9873-6C9E2602C3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8177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565621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07347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86263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621097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364680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93727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2B0D-8E3F-4368-926B-8825CAB6EEA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FCEA-2837-4113-B69C-807D10F262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49954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931100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55165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56886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746902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3D97-1858-4A56-928A-25EB438F3F31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4375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C53A87-B2DF-47C3-900C-545114A6C71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97852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3171E9-DB45-4935-8103-E2FD507E4EE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968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270131-D298-4E66-8347-236AF470D665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0404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602477-6AE9-44F3-B257-12DBDF91F73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5683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F8DA79-733A-4D37-8AB1-04E62B42475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22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35ED-F5EB-413C-923D-7DEED82B985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142E-A5C0-4F7E-9E3F-39EFB1B8C6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15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02692D-3DC3-4A99-925D-AB96505D384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3720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460187-8C3F-4E80-9677-9FFE5A4013B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1858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E8FF-0D86-4156-9F0A-94F0D78AD399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2549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A038-9B83-4105-A55A-9C0040DDE56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2989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D099-1650-4A91-98B8-9A09DB7D3C79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6636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B4C1-0180-4DCA-8137-7CCA1B43302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32067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62F5-F1A8-41DC-A631-92CDBB28B31C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2020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1BF3-4424-455E-A377-5A22DE1AC07C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607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89CD-BC0E-4898-812E-A6A43EF32DBA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553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F9F1-E9BA-4577-88F3-3C23F9C0C1A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9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E7C3-B0CE-45FB-82B2-A2C823E63EDB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4C75-B948-4718-AB2E-13FA01724A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6565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CD06-8F20-4CE8-943F-B69CD98B9D5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62162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AE9D-5030-41AB-A4FF-78CB0C41593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55832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054D-5469-4F93-96B9-22A37617ACB9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3498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F623-B4BB-4BA9-94B0-5FCD5E9CC11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1886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2C77-360B-40F4-9F3F-4C48F04B9639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999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03583-DBA3-4E51-9577-D003BE5B364F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1666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282881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509883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4F39-16EF-4CAE-8D7D-D7E28F08240C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2178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144D-A55D-46C5-A00D-1C253264F70D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830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52A5-7DD3-42CE-9848-DACDD94E1AA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7C0B-DE9C-4AC2-B54E-E80C9DED7B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29257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541855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213945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78594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242525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638865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889832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395187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682052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360722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8860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68B7-36C6-4615-A572-EE07AA264383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5ADE-FF0D-4AE5-90D1-481D715BA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10722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2B54-3454-4F02-9EDB-84E4A91EAF6E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0238-7858-4C5D-9334-38D34ABA26B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29713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25FE7F-639B-4F41-B411-9A10F7DF6F82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BA1A6B-480F-4EC3-B195-0111055878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2676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76131D-9689-4368-B1C5-1478C81E59F2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4583BA-8BA8-4764-BEC1-509EADF4BC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9246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2E4427-7DC9-465A-AC18-63739EE817F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25E92E-7255-4D0A-BC70-6446A13C33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9399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EA73BA-8D8B-40BF-BD4B-A95D6EC962C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27EA9D-47E1-4E27-9FE0-FCEA2F48A9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671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6680E6-DF0C-41FE-B435-3271F882286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72E9DE-A9FA-4888-AE9F-B9157D1DC3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7685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267E7-3E57-42A7-9090-EF905079A59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F30CF3-25C1-4041-A96E-EA98C728F4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8932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7B08EE-E418-4C9D-9E13-1A7A12859A2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D0CFF0-84BF-467A-A1B2-5ADB6B20CF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28980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7132-4491-4D90-808E-F4ABA1A9E346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5B4B-1776-4491-9403-9325C58D36A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00063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2B0D-8E3F-4368-926B-8825CAB6EEA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FCEA-2837-4113-B69C-807D10F262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212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FEC4-BF3D-464A-8A26-3D861B1B2AE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2A89-7DD5-41AC-9A43-96CEA010C92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5128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35ED-F5EB-413C-923D-7DEED82B985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142E-A5C0-4F7E-9E3F-39EFB1B8C6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5409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E7C3-B0CE-45FB-82B2-A2C823E63EDB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4C75-B948-4718-AB2E-13FA01724A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27471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52A5-7DD3-42CE-9848-DACDD94E1AA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7C0B-DE9C-4AC2-B54E-E80C9DED7B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809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68B7-36C6-4615-A572-EE07AA264383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5ADE-FF0D-4AE5-90D1-481D715BA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94715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FEC4-BF3D-464A-8A26-3D861B1B2AEE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2A89-7DD5-41AC-9A43-96CEA010C92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41554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315C-70A2-49CB-912B-2EFF7A2041E0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DA1E-CC65-4D4A-8AD3-33B6FE2ED2C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3762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1A5B-0A5A-4F41-8E7A-437D621197D3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811A-B41B-4B02-A7C2-918597E845A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4331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BCA4-27B5-41D9-9A12-540F15919028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3D36-9475-4DF2-AEE1-BA2915921F0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3849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7970-1A0F-4034-81DA-400291B49248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4FC9-4BA4-471C-A025-62828D7E80B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08227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CC60-B823-41DF-9DB0-D0400F43B348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7C43-36BE-42D4-99BF-9CAD33AED93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9046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315C-70A2-49CB-912B-2EFF7A2041E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DA1E-CC65-4D4A-8AD3-33B6FE2ED2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497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0A33-4F74-46C5-BA84-323431FCF468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6714-1DC3-4B48-B907-0C5C7B57AB8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103196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2424-FB5D-40AA-8551-11A4F0C7524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42987-6EE2-4694-B2A5-3F3009D431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4978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1355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1877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7C4F-FC96-441E-97E5-63D21FCCDBBB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A1E-CB5F-44BF-813F-4678206E636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26104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42ED-B5E4-443F-A90E-A092EE76DE85}" type="datetime1">
              <a:rPr lang="fi-FI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DB6B-03B8-417A-B79B-FECB0555FC3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591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97551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9932051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8336607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76864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1A5B-0A5A-4F41-8E7A-437D621197D3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811A-B41B-4B02-A7C2-918597E845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29394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3496840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6876124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1572681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234547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3437485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>
                <a:defRPr/>
              </a:pPr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1208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1" y="0"/>
            <a:ext cx="29154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53" y="2004057"/>
            <a:ext cx="6010668" cy="28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1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BCA4-27B5-41D9-9A12-540F1591902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3D36-9475-4DF2-AEE1-BA2915921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16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7970-1A0F-4034-81DA-400291B4924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4FC9-4BA4-471C-A025-62828D7E80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244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CC60-B823-41DF-9DB0-D0400F43B34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7C43-36BE-42D4-99BF-9CAD33AED9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751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0A33-4F74-46C5-BA84-323431FCF46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6714-1DC3-4B48-B907-0C5C7B57AB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060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2424-FB5D-40AA-8551-11A4F0C7524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42987-6EE2-4694-B2A5-3F3009D431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528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94261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28070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7C4F-FC96-441E-97E5-63D21FCCDBBB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A1E-CB5F-44BF-813F-4678206E63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490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42ED-B5E4-443F-A90E-A092EE76DE85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DB6B-03B8-417A-B79B-FECB0555FC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517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9706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2B54-3454-4F02-9EDB-84E4A91EAF6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0238-7858-4C5D-9334-38D34ABA26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175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26052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37745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59077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0869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353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73641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81731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19987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8653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456301-81DB-4AC2-9C17-9D2C281C5BB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C61D29-7B4E-4B8B-93C8-D1C53CDAC0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729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25FE7F-639B-4F41-B411-9A10F7DF6F82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BA1A6B-480F-4EC3-B195-0111055878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79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CC70-0A1C-47E7-8938-8606B04B8339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1AFF-F72F-41BC-AE3E-B23BED26225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142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456301-81DB-4AC2-9C17-9D2C281C5BB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C61D29-7B4E-4B8B-93C8-D1C53CDAC0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491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E7BE-F644-4F72-AEB2-1178F6CE869F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8F20-E904-436B-BA8F-9A225657AE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88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74D9-489E-4509-9A72-86361FEFE71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CC5324-3357-4401-8C62-51B4910C7C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618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3B8D-A86C-479E-81DA-62605C051D5D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FA33-9766-486F-99AA-387C87DAF24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1827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0705-1C59-4324-9536-77D1B6B5E1D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71FD-F39C-4968-A2D3-B7E4CBAA13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250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8BCD0-00F8-4741-8623-A292A3A21B8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41C6-B5AB-448A-848B-8228A4E0CB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722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0609-9CC2-4916-97A2-8B7A112C694C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8A37-D92B-489E-B6E9-A0D2CF825F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728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A430-F2F3-430B-93D5-D3E0140615DC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523-C22F-4965-B794-4A62F9C10F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636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0132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76131D-9689-4368-B1C5-1478C81E59F2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4583BA-8BA8-4764-BEC1-509EADF4BC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784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38994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32353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02736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47237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29656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49756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28084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5097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025058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5" y="451832"/>
            <a:ext cx="10531067" cy="674603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6" y="1417984"/>
            <a:ext cx="10531065" cy="4493239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4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2E4427-7DC9-465A-AC18-63739EE817F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25E92E-7255-4D0A-BC70-6446A13C33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568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5" y="451832"/>
            <a:ext cx="10531067" cy="674603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6" y="1417984"/>
            <a:ext cx="10531065" cy="4493239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09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6" y="438582"/>
            <a:ext cx="10531064" cy="595090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960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4997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135" y="1437655"/>
            <a:ext cx="5025092" cy="4459564"/>
          </a:xfrm>
        </p:spPr>
        <p:txBody>
          <a:bodyPr>
            <a:normAutofit/>
          </a:bodyPr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410" y="1437655"/>
            <a:ext cx="5278791" cy="4459565"/>
          </a:xfrm>
        </p:spPr>
        <p:txBody>
          <a:bodyPr>
            <a:normAutofit/>
          </a:bodyPr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95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7" y="446088"/>
            <a:ext cx="5212524" cy="49481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137" y="1033671"/>
            <a:ext cx="5247863" cy="48273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75656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5" y="4800600"/>
            <a:ext cx="105310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8136" y="634965"/>
            <a:ext cx="1053106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135" y="5367338"/>
            <a:ext cx="1053106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163539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931" y="2514601"/>
            <a:ext cx="9782559" cy="226278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931" y="4777381"/>
            <a:ext cx="978255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607931" y="6321338"/>
            <a:ext cx="2043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Oy</a:t>
            </a:r>
            <a:r>
              <a:rPr lang="en-US"/>
              <a:t> Apotti Ab</a:t>
            </a:r>
          </a:p>
        </p:txBody>
      </p:sp>
    </p:spTree>
    <p:extLst>
      <p:ext uri="{BB962C8B-B14F-4D97-AF65-F5344CB8AC3E}">
        <p14:creationId xmlns:p14="http://schemas.microsoft.com/office/powerpoint/2010/main" val="21106009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1" y="0"/>
            <a:ext cx="29154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53" y="2004057"/>
            <a:ext cx="6010668" cy="28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622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5" y="451832"/>
            <a:ext cx="10531067" cy="674603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6" y="1417984"/>
            <a:ext cx="10531065" cy="4493239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FCD1-54C9-439A-AC08-0D8CAAD41ED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Ab, laatija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91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5" y="451832"/>
            <a:ext cx="10531067" cy="674603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6" y="1417984"/>
            <a:ext cx="10531065" cy="4493239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FCD1-54C9-439A-AC08-0D8CAAD41ED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>
                <a:solidFill>
                  <a:prstClr val="black">
                    <a:tint val="75000"/>
                  </a:prstClr>
                </a:solidFill>
              </a:rPr>
              <a:t>Oy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 Apotti Ab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3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EA73BA-8D8B-40BF-BD4B-A95D6EC962C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27EA9D-47E1-4E27-9FE0-FCEA2F48A9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4346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6" y="438582"/>
            <a:ext cx="10531064" cy="595090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16F9-01BB-41FF-8F3E-F3B5B905DC7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196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3BDD-DA39-410F-A0EA-76BA2D44CD96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710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135" y="1437655"/>
            <a:ext cx="5025092" cy="4459564"/>
          </a:xfrm>
        </p:spPr>
        <p:txBody>
          <a:bodyPr>
            <a:normAutofit/>
          </a:bodyPr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410" y="1437655"/>
            <a:ext cx="5278791" cy="4459565"/>
          </a:xfrm>
        </p:spPr>
        <p:txBody>
          <a:bodyPr>
            <a:normAutofit/>
          </a:bodyPr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0009-BE52-433D-9893-594BAC757CF6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758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7" y="446088"/>
            <a:ext cx="5212524" cy="49481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137" y="1033671"/>
            <a:ext cx="5247863" cy="48273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E46C-03A2-4854-8429-792B6C070FDD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59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5" y="4800600"/>
            <a:ext cx="105310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8136" y="634965"/>
            <a:ext cx="1053106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135" y="5367338"/>
            <a:ext cx="1053106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73A8-28CD-4288-8B92-9D8469589AA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2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931" y="2514601"/>
            <a:ext cx="9782559" cy="226278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931" y="4777381"/>
            <a:ext cx="978255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607931" y="6321338"/>
            <a:ext cx="2043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prstClr val="black">
                    <a:tint val="75000"/>
                  </a:prstClr>
                </a:solidFill>
              </a:rPr>
              <a:t>Oy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 Apotti Ab</a:t>
            </a:r>
          </a:p>
        </p:txBody>
      </p:sp>
    </p:spTree>
    <p:extLst>
      <p:ext uri="{BB962C8B-B14F-4D97-AF65-F5344CB8AC3E}">
        <p14:creationId xmlns:p14="http://schemas.microsoft.com/office/powerpoint/2010/main" val="27415685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1" y="0"/>
            <a:ext cx="29154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black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53" y="2004057"/>
            <a:ext cx="6010668" cy="28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329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0FA62F42-8975-46A3-8955-06550581D838}" type="datetimeFigureOut">
              <a:rPr lang="en-US" smtClean="0">
                <a:solidFill>
                  <a:prstClr val="black"/>
                </a:solidFill>
              </a:rPr>
              <a:pPr/>
              <a:t>10/2/2020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0DEE4D50-4BAB-4AD8-A5D4-4D7AB8D826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675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6" y="451834"/>
            <a:ext cx="10531067" cy="674603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7" y="1417986"/>
            <a:ext cx="10531065" cy="4493239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8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6" y="438582"/>
            <a:ext cx="10531064" cy="595090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6680E6-DF0C-41FE-B435-3271F8822860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72E9DE-A9FA-4888-AE9F-B9157D1DC3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8520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8934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135" y="1437655"/>
            <a:ext cx="5025092" cy="4459564"/>
          </a:xfrm>
        </p:spPr>
        <p:txBody>
          <a:bodyPr>
            <a:normAutofit/>
          </a:bodyPr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411" y="1437657"/>
            <a:ext cx="5278791" cy="4459565"/>
          </a:xfrm>
        </p:spPr>
        <p:txBody>
          <a:bodyPr>
            <a:normAutofit/>
          </a:bodyPr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23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8" y="446088"/>
            <a:ext cx="5212524" cy="494816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60" y="446092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138" y="1033673"/>
            <a:ext cx="5247863" cy="48273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9488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6" y="4800600"/>
            <a:ext cx="105310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8137" y="634965"/>
            <a:ext cx="1053106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136" y="5367338"/>
            <a:ext cx="10531067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479127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7931" y="2514601"/>
            <a:ext cx="9782559" cy="2262781"/>
          </a:xfrm>
        </p:spPr>
        <p:txBody>
          <a:bodyPr anchor="b">
            <a:normAutofit/>
          </a:bodyPr>
          <a:lstStyle>
            <a:lvl1pPr>
              <a:defRPr sz="4000" b="1" i="0" baseline="0"/>
            </a:lvl1pPr>
          </a:lstStyle>
          <a:p>
            <a:r>
              <a:rPr lang="fi-FI"/>
              <a:t>Kansilehden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7931" y="4777381"/>
            <a:ext cx="9782559" cy="1394819"/>
          </a:xfrm>
        </p:spPr>
        <p:txBody>
          <a:bodyPr anchor="t">
            <a:noAutofit/>
          </a:bodyPr>
          <a:lstStyle>
            <a:lvl1pPr marL="0" indent="0" algn="l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z="1800"/>
              <a:t>Oy Apotti Ab</a:t>
            </a:r>
          </a:p>
          <a:p>
            <a:r>
              <a:rPr lang="fi-FI" sz="1800"/>
              <a:t>Laatija: Nimi</a:t>
            </a:r>
          </a:p>
          <a:p>
            <a:r>
              <a:rPr lang="fi-FI" sz="1800"/>
              <a:t>Turvallisuusluokittelu: (julkinen/rajoitettu/luottamuksellinen/salainen)</a:t>
            </a:r>
          </a:p>
          <a:p>
            <a:r>
              <a:rPr lang="fi-FI" sz="1800"/>
              <a:t>Dokumentin tila: (työversio/valmis)</a:t>
            </a:r>
          </a:p>
          <a:p>
            <a:r>
              <a:rPr lang="fi-FI" sz="1800"/>
              <a:t>Päivämäärä: </a:t>
            </a:r>
          </a:p>
        </p:txBody>
      </p:sp>
    </p:spTree>
    <p:extLst>
      <p:ext uri="{BB962C8B-B14F-4D97-AF65-F5344CB8AC3E}">
        <p14:creationId xmlns:p14="http://schemas.microsoft.com/office/powerpoint/2010/main" val="32087940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1" y="0"/>
            <a:ext cx="29154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53" y="2004057"/>
            <a:ext cx="6010668" cy="28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142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AE61-5D3E-4BD5-A5D9-771C01134A4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5945-3973-4370-BC41-FEB60D23E9B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2563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C62913-02BC-45E1-AAF1-5FEF7A64E95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F5628D-78A8-4B37-9EF1-0045A170D9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7225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1E2D-908A-4141-9380-9D4D8A89090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8F56-680E-4887-87A9-D5C033ED31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3512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BEB1-00CC-4620-98C8-807096FD2A9B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983F37-7669-49AB-8AB2-F55DDA2B7B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36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267E7-3E57-42A7-9090-EF905079A59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F30CF3-25C1-4041-A96E-EA98C728F4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63126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04F9-3E2D-495C-8B4E-9C352AB49C41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DB2D-59C1-4D1E-ABE9-08FB66D8E13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958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3AE9-F65D-4B16-BDDB-B6BA8DFB6DCB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815A-1A13-4491-8288-98C9281ED50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3738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90D3-E1AB-4676-B9CD-847478CE7D4E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D4A1-24F7-4821-82BD-70FB033D923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4614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2F82-34F0-4101-BFE0-F72DA208A5B6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2E5C-82F9-4232-AFFB-29A16C88E7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5820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07C0-70D5-4D62-AF95-D2944CEA4571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B48E-B8EB-42CA-BD4C-865A5426AB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0628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867460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538164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973476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016080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4585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34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33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29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32" Type="http://schemas.openxmlformats.org/officeDocument/2006/relationships/slideLayout" Target="../slideLayouts/slideLayout155.xml"/><Relationship Id="rId37" Type="http://schemas.openxmlformats.org/officeDocument/2006/relationships/theme" Target="../theme/theme12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28" Type="http://schemas.openxmlformats.org/officeDocument/2006/relationships/slideLayout" Target="../slideLayouts/slideLayout151.xml"/><Relationship Id="rId36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31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Relationship Id="rId27" Type="http://schemas.openxmlformats.org/officeDocument/2006/relationships/slideLayout" Target="../slideLayouts/slideLayout150.xml"/><Relationship Id="rId30" Type="http://schemas.openxmlformats.org/officeDocument/2006/relationships/slideLayout" Target="../slideLayouts/slideLayout153.xml"/><Relationship Id="rId35" Type="http://schemas.openxmlformats.org/officeDocument/2006/relationships/slideLayout" Target="../slideLayouts/slideLayout15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26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80.xml"/><Relationship Id="rId34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slideLayout" Target="../slideLayouts/slideLayout184.xml"/><Relationship Id="rId33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29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191.xml"/><Relationship Id="rId37" Type="http://schemas.openxmlformats.org/officeDocument/2006/relationships/theme" Target="../theme/theme13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28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31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Relationship Id="rId27" Type="http://schemas.openxmlformats.org/officeDocument/2006/relationships/slideLayout" Target="../slideLayouts/slideLayout186.xml"/><Relationship Id="rId30" Type="http://schemas.openxmlformats.org/officeDocument/2006/relationships/slideLayout" Target="../slideLayouts/slideLayout189.xml"/><Relationship Id="rId35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  <a:solidFill>
            <a:srgbClr val="FF7C00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557" y="624110"/>
            <a:ext cx="106726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03" y="2133600"/>
            <a:ext cx="106408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2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0D0EFB84-9DC4-47CD-978D-A92DC34FB5D7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CDA2531E-A569-4D11-9F57-58BF224E644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96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AB53A6EC-F388-4159-A04A-7864F2D37154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17219763-AB9D-4F66-8754-38C9008F676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51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1B3815A-B376-4C20-976A-CC788C852782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7227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4" r:id="rId29"/>
    <p:sldLayoutId id="2147483865" r:id="rId30"/>
    <p:sldLayoutId id="2147483866" r:id="rId31"/>
    <p:sldLayoutId id="2147483867" r:id="rId32"/>
    <p:sldLayoutId id="2147483868" r:id="rId33"/>
    <p:sldLayoutId id="2147483869" r:id="rId34"/>
    <p:sldLayoutId id="2147483870" r:id="rId35"/>
    <p:sldLayoutId id="2147483871" r:id="rId3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AD753CC4-067A-4F36-B556-8E1E6DD6A3F8}" type="datetime1">
              <a:rPr lang="fi-FI"/>
              <a:pPr defTabSz="914400">
                <a:defRPr/>
              </a:pPr>
              <a:t>2.10.2020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E44E66FB-CFF7-4EF1-8999-674D97D3420A}" type="slidenum">
              <a:rPr lang="fi-FI"/>
              <a:pPr defTabSz="914400"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 altLang="fi-FI">
                <a:solidFill>
                  <a:prstClr val="black"/>
                </a:solidFill>
              </a:endParaRPr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89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09" r:id="rId25"/>
    <p:sldLayoutId id="2147483910" r:id="rId26"/>
    <p:sldLayoutId id="2147483911" r:id="rId27"/>
    <p:sldLayoutId id="2147483912" r:id="rId28"/>
    <p:sldLayoutId id="2147483913" r:id="rId29"/>
    <p:sldLayoutId id="2147483914" r:id="rId30"/>
    <p:sldLayoutId id="2147483915" r:id="rId31"/>
    <p:sldLayoutId id="2147483916" r:id="rId32"/>
    <p:sldLayoutId id="2147483917" r:id="rId33"/>
    <p:sldLayoutId id="2147483918" r:id="rId34"/>
    <p:sldLayoutId id="2147483919" r:id="rId35"/>
    <p:sldLayoutId id="2147483920" r:id="rId3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D753CC4-067A-4F36-B556-8E1E6DD6A3F8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44E66FB-CFF7-4EF1-8999-674D97D3420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124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9F23B64E-F039-48E2-9B70-11FBBF60B26A}" type="datetime1">
              <a:rPr lang="fi-FI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E9035A29-53EA-48F7-A6E3-B410EE42CA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45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137" y="425329"/>
            <a:ext cx="10531063" cy="701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138" y="1470992"/>
            <a:ext cx="10531063" cy="454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8" name="Ryhmä 7"/>
          <p:cNvGrpSpPr/>
          <p:nvPr userDrawn="1"/>
        </p:nvGrpSpPr>
        <p:grpSpPr>
          <a:xfrm>
            <a:off x="0" y="2252338"/>
            <a:ext cx="679328" cy="4618917"/>
            <a:chOff x="20421" y="285"/>
            <a:chExt cx="509496" cy="4618917"/>
          </a:xfrm>
        </p:grpSpPr>
        <p:sp>
          <p:nvSpPr>
            <p:cNvPr id="9" name="Freeform 27"/>
            <p:cNvSpPr/>
            <p:nvPr/>
          </p:nvSpPr>
          <p:spPr bwMode="auto">
            <a:xfrm>
              <a:off x="20421" y="285"/>
              <a:ext cx="409501" cy="4401042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  <p:sp>
          <p:nvSpPr>
            <p:cNvPr id="10" name="Freeform 31"/>
            <p:cNvSpPr/>
            <p:nvPr/>
          </p:nvSpPr>
          <p:spPr bwMode="auto">
            <a:xfrm>
              <a:off x="385480" y="1289201"/>
              <a:ext cx="144437" cy="3027273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  <p:sp>
          <p:nvSpPr>
            <p:cNvPr id="11" name="Freeform 33"/>
            <p:cNvSpPr/>
            <p:nvPr/>
          </p:nvSpPr>
          <p:spPr bwMode="auto">
            <a:xfrm>
              <a:off x="414050" y="4107631"/>
              <a:ext cx="68251" cy="511571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</p:grpSp>
      <p:pic>
        <p:nvPicPr>
          <p:cNvPr id="7" name="Kuva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934" y="6019801"/>
            <a:ext cx="1440000" cy="68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D4D4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  <a:solidFill>
            <a:srgbClr val="FF7C00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557" y="624110"/>
            <a:ext cx="106726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03" y="2133600"/>
            <a:ext cx="106408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137" y="425329"/>
            <a:ext cx="10531063" cy="701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138" y="1470992"/>
            <a:ext cx="10531063" cy="454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1360" y="6339879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E93D-3BCB-4301-8833-8465E80D77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2.10.2020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8138" y="6321338"/>
            <a:ext cx="5579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Oy Apotti Ab				Laatija	</a:t>
            </a:r>
          </a:p>
        </p:txBody>
      </p:sp>
      <p:grpSp>
        <p:nvGrpSpPr>
          <p:cNvPr id="8" name="Ryhmä 7"/>
          <p:cNvGrpSpPr/>
          <p:nvPr userDrawn="1"/>
        </p:nvGrpSpPr>
        <p:grpSpPr>
          <a:xfrm>
            <a:off x="0" y="2252338"/>
            <a:ext cx="679328" cy="4618917"/>
            <a:chOff x="20421" y="285"/>
            <a:chExt cx="509496" cy="4618917"/>
          </a:xfrm>
        </p:grpSpPr>
        <p:sp>
          <p:nvSpPr>
            <p:cNvPr id="9" name="Freeform 27"/>
            <p:cNvSpPr/>
            <p:nvPr/>
          </p:nvSpPr>
          <p:spPr bwMode="auto">
            <a:xfrm>
              <a:off x="20421" y="285"/>
              <a:ext cx="409501" cy="4401042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  <p:sp>
          <p:nvSpPr>
            <p:cNvPr id="10" name="Freeform 31"/>
            <p:cNvSpPr/>
            <p:nvPr/>
          </p:nvSpPr>
          <p:spPr bwMode="auto">
            <a:xfrm>
              <a:off x="385480" y="1289201"/>
              <a:ext cx="144437" cy="3027273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  <p:sp>
          <p:nvSpPr>
            <p:cNvPr id="11" name="Freeform 33"/>
            <p:cNvSpPr/>
            <p:nvPr/>
          </p:nvSpPr>
          <p:spPr bwMode="auto">
            <a:xfrm>
              <a:off x="414050" y="4107631"/>
              <a:ext cx="68251" cy="511571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</p:grpSp>
      <p:pic>
        <p:nvPicPr>
          <p:cNvPr id="7" name="Kuva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52706"/>
            <a:ext cx="1440000" cy="68275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80825" y="6334123"/>
            <a:ext cx="898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31E2-51BB-428E-AA73-A6032763D75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D4D4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  <a:solidFill>
            <a:srgbClr val="FF7C00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557" y="624110"/>
            <a:ext cx="106726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03" y="2133600"/>
            <a:ext cx="106408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138" y="425331"/>
            <a:ext cx="10531063" cy="701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139" y="1470994"/>
            <a:ext cx="10531063" cy="454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8" name="Ryhmä 7"/>
          <p:cNvGrpSpPr/>
          <p:nvPr userDrawn="1"/>
        </p:nvGrpSpPr>
        <p:grpSpPr>
          <a:xfrm>
            <a:off x="0" y="2252340"/>
            <a:ext cx="679328" cy="4618917"/>
            <a:chOff x="20421" y="285"/>
            <a:chExt cx="509496" cy="4618917"/>
          </a:xfrm>
        </p:grpSpPr>
        <p:sp>
          <p:nvSpPr>
            <p:cNvPr id="9" name="Freeform 27"/>
            <p:cNvSpPr/>
            <p:nvPr/>
          </p:nvSpPr>
          <p:spPr bwMode="auto">
            <a:xfrm>
              <a:off x="20421" y="285"/>
              <a:ext cx="409501" cy="4401042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  <p:sp>
          <p:nvSpPr>
            <p:cNvPr id="10" name="Freeform 31"/>
            <p:cNvSpPr/>
            <p:nvPr/>
          </p:nvSpPr>
          <p:spPr bwMode="auto">
            <a:xfrm>
              <a:off x="385480" y="1289201"/>
              <a:ext cx="144437" cy="3027273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  <p:sp>
          <p:nvSpPr>
            <p:cNvPr id="11" name="Freeform 33"/>
            <p:cNvSpPr/>
            <p:nvPr/>
          </p:nvSpPr>
          <p:spPr bwMode="auto">
            <a:xfrm>
              <a:off x="414050" y="4107631"/>
              <a:ext cx="68251" cy="511571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</p:spPr>
        </p:sp>
      </p:grpSp>
      <p:pic>
        <p:nvPicPr>
          <p:cNvPr id="7" name="Kuva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935" y="6019803"/>
            <a:ext cx="1440000" cy="68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3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2400" kern="1200">
          <a:solidFill>
            <a:srgbClr val="4D4D4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45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45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rgbClr val="4D4D4D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225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rgbClr val="4D4D4D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225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rgbClr val="4D4D4D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225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rgbClr val="4D4D4D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  <a:solidFill>
            <a:srgbClr val="FF7C00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557" y="624110"/>
            <a:ext cx="106726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03" y="2133600"/>
            <a:ext cx="106408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iina.mesiniemi@hel.fi" TargetMode="External"/><Relationship Id="rId2" Type="http://schemas.openxmlformats.org/officeDocument/2006/relationships/hyperlink" Target="mailto:hannele.oja@hel.fi" TargetMode="External"/><Relationship Id="rId1" Type="http://schemas.openxmlformats.org/officeDocument/2006/relationships/slideLayout" Target="../slideLayouts/slideLayout89.xml"/><Relationship Id="rId5" Type="http://schemas.openxmlformats.org/officeDocument/2006/relationships/hyperlink" Target="mailto:hanne.latva@hel.fi" TargetMode="External"/><Relationship Id="rId4" Type="http://schemas.openxmlformats.org/officeDocument/2006/relationships/hyperlink" Target="mailto:eija.sormunen@hel.f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mmi.juote@hel.fi" TargetMode="External"/><Relationship Id="rId2" Type="http://schemas.openxmlformats.org/officeDocument/2006/relationships/hyperlink" Target="mailto:Teija.mattila@hel.fi" TargetMode="Externa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0" y="1542462"/>
            <a:ext cx="11503351" cy="1709351"/>
          </a:xfrm>
        </p:spPr>
        <p:txBody>
          <a:bodyPr/>
          <a:lstStyle/>
          <a:p>
            <a:r>
              <a:rPr lang="fi-FI" sz="3600" dirty="0" smtClean="0"/>
              <a:t>Liikkumisohjelma 2020 / Anna arjen liikuttaa lasta</a:t>
            </a:r>
            <a:br>
              <a:rPr lang="fi-FI" sz="3600" dirty="0" smtClean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2800" dirty="0"/>
              <a:t>N</a:t>
            </a:r>
            <a:r>
              <a:rPr lang="fi-FI" sz="2800" dirty="0" smtClean="0"/>
              <a:t>euvolan, leikkipuistoistojen ja lapsiperheiden kotipalvelun</a:t>
            </a:r>
            <a:br>
              <a:rPr lang="fi-FI" sz="2800" dirty="0" smtClean="0"/>
            </a:br>
            <a:r>
              <a:rPr lang="fi-FI" sz="2800" dirty="0" smtClean="0"/>
              <a:t>Työpajasuunnittelu 27.01.20</a:t>
            </a:r>
            <a:r>
              <a:rPr lang="fi-FI" sz="6000" dirty="0">
                <a:cs typeface="Arial"/>
              </a:rPr>
              <a:t/>
            </a:r>
            <a:br>
              <a:rPr lang="fi-FI" sz="6000" dirty="0">
                <a:cs typeface="Arial"/>
              </a:rPr>
            </a:br>
            <a:r>
              <a:rPr lang="fi-FI" sz="6000" dirty="0" smtClean="0">
                <a:cs typeface="Arial"/>
              </a:rPr>
              <a:t/>
            </a:r>
            <a:br>
              <a:rPr lang="fi-FI" sz="6000" dirty="0" smtClean="0">
                <a:cs typeface="Arial"/>
              </a:rPr>
            </a:br>
            <a:r>
              <a:rPr lang="fi-FI" sz="2000" dirty="0" smtClean="0">
                <a:cs typeface="Arial"/>
              </a:rPr>
              <a:t/>
            </a:r>
            <a:br>
              <a:rPr lang="fi-FI" sz="2000" dirty="0" smtClean="0">
                <a:cs typeface="Arial"/>
              </a:rPr>
            </a:br>
            <a:r>
              <a:rPr lang="fi-FI" sz="2000" dirty="0">
                <a:cs typeface="Arial"/>
              </a:rPr>
              <a:t/>
            </a:r>
            <a:br>
              <a:rPr lang="fi-FI" sz="2000" dirty="0">
                <a:cs typeface="Arial"/>
              </a:rPr>
            </a:br>
            <a:r>
              <a:rPr lang="fi-FI" sz="6000" dirty="0">
                <a:cs typeface="Arial"/>
              </a:rPr>
              <a:t/>
            </a:r>
            <a:br>
              <a:rPr lang="fi-FI" sz="6000" dirty="0">
                <a:cs typeface="Arial"/>
              </a:rPr>
            </a:br>
            <a:r>
              <a:rPr lang="fi-FI" sz="6000" dirty="0" smtClean="0">
                <a:cs typeface="Arial"/>
              </a:rPr>
              <a:t/>
            </a:r>
            <a:br>
              <a:rPr lang="fi-FI" sz="6000" dirty="0" smtClean="0">
                <a:cs typeface="Arial"/>
              </a:rPr>
            </a:br>
            <a:endParaRPr lang="fi-FI" sz="6000" dirty="0"/>
          </a:p>
        </p:txBody>
      </p:sp>
      <p:sp>
        <p:nvSpPr>
          <p:cNvPr id="3" name="Suorakulmio 2"/>
          <p:cNvSpPr/>
          <p:nvPr/>
        </p:nvSpPr>
        <p:spPr bwMode="auto">
          <a:xfrm>
            <a:off x="507076" y="2793077"/>
            <a:ext cx="7198822" cy="7730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751" y="428581"/>
            <a:ext cx="8172696" cy="6129523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8BEB1-00CC-4620-98C8-807096FD2A9B}" type="datetime1">
              <a:rPr lang="fi-FI" smtClean="0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F37-7669-49AB-8AB2-F55DDA2B7B14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406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b="0" dirty="0"/>
              <a:t>Johtavat </a:t>
            </a:r>
            <a:r>
              <a:rPr lang="fi-FI" sz="2800" b="0" dirty="0" smtClean="0"/>
              <a:t>leikkipuisto-ohjaajat etelä, keskinen ja </a:t>
            </a:r>
            <a:br>
              <a:rPr lang="fi-FI" sz="2800" b="0" dirty="0" smtClean="0"/>
            </a:br>
            <a:r>
              <a:rPr lang="fi-FI" sz="2800" b="0" dirty="0" smtClean="0"/>
              <a:t>kaakko</a:t>
            </a:r>
            <a:r>
              <a:rPr lang="fi-FI" b="0" dirty="0"/>
              <a:t/>
            </a:r>
            <a:br>
              <a:rPr lang="fi-FI" b="0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83631"/>
            <a:ext cx="2744788" cy="4793332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 smtClean="0"/>
              <a:t>Kallio-Pasila-Vallila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1800" b="1" dirty="0" smtClean="0"/>
              <a:t>Hannele Oja </a:t>
            </a:r>
          </a:p>
          <a:p>
            <a:pPr marL="0" indent="0">
              <a:buNone/>
            </a:pPr>
            <a:r>
              <a:rPr lang="fi-FI" sz="1800" dirty="0" smtClean="0">
                <a:hlinkClick r:id="rId2"/>
              </a:rPr>
              <a:t>hannele.oja@hel.fi</a:t>
            </a:r>
            <a:r>
              <a:rPr lang="fi-FI" sz="1800" dirty="0" smtClean="0"/>
              <a:t> </a:t>
            </a:r>
          </a:p>
          <a:p>
            <a:pPr marL="0" indent="0">
              <a:buNone/>
            </a:pPr>
            <a:r>
              <a:rPr lang="fi-FI" sz="1800" dirty="0" smtClean="0"/>
              <a:t>p. 09 310 74093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1800" dirty="0" smtClean="0">
                <a:solidFill>
                  <a:schemeClr val="accent1"/>
                </a:solidFill>
              </a:rPr>
              <a:t>Leikkipuisto Arabia</a:t>
            </a:r>
          </a:p>
          <a:p>
            <a:pPr marL="0" indent="0">
              <a:buNone/>
            </a:pPr>
            <a:r>
              <a:rPr lang="fi-FI" sz="1800" dirty="0" smtClean="0">
                <a:solidFill>
                  <a:schemeClr val="accent1"/>
                </a:solidFill>
              </a:rPr>
              <a:t>Leikkipuisto Brahe</a:t>
            </a:r>
          </a:p>
          <a:p>
            <a:pPr marL="0" indent="0">
              <a:buNone/>
            </a:pPr>
            <a:r>
              <a:rPr lang="fi-FI" sz="1800" dirty="0" smtClean="0">
                <a:solidFill>
                  <a:schemeClr val="accent1"/>
                </a:solidFill>
              </a:rPr>
              <a:t>Leikkipuisto Intia </a:t>
            </a:r>
          </a:p>
          <a:p>
            <a:pPr marL="0" indent="0">
              <a:buNone/>
            </a:pPr>
            <a:r>
              <a:rPr lang="fi-FI" sz="1800" dirty="0" smtClean="0">
                <a:solidFill>
                  <a:schemeClr val="accent1"/>
                </a:solidFill>
              </a:rPr>
              <a:t>Leikkipuisto Kimmo</a:t>
            </a:r>
          </a:p>
          <a:p>
            <a:pPr marL="0" indent="0">
              <a:buNone/>
            </a:pPr>
            <a:r>
              <a:rPr lang="fi-FI" sz="1800" dirty="0" smtClean="0">
                <a:solidFill>
                  <a:schemeClr val="accent1"/>
                </a:solidFill>
              </a:rPr>
              <a:t>Leikkipuisto Lehdokki</a:t>
            </a:r>
          </a:p>
          <a:p>
            <a:pPr marL="0" indent="0">
              <a:buNone/>
            </a:pPr>
            <a:r>
              <a:rPr lang="fi-FI" sz="1800" dirty="0" smtClean="0">
                <a:solidFill>
                  <a:schemeClr val="accent1"/>
                </a:solidFill>
              </a:rPr>
              <a:t>Leikkipuisto Linja</a:t>
            </a:r>
          </a:p>
          <a:p>
            <a:pPr marL="0" indent="0">
              <a:buNone/>
            </a:pPr>
            <a:r>
              <a:rPr lang="fi-FI" sz="1800" dirty="0" smtClean="0">
                <a:solidFill>
                  <a:schemeClr val="accent1"/>
                </a:solidFill>
              </a:rPr>
              <a:t>Leikkipuisto Sanna</a:t>
            </a:r>
          </a:p>
          <a:p>
            <a:pPr marL="0" indent="0">
              <a:buNone/>
            </a:pPr>
            <a:r>
              <a:rPr lang="fi-FI" sz="1800" dirty="0" smtClean="0">
                <a:solidFill>
                  <a:schemeClr val="accent1"/>
                </a:solidFill>
              </a:rPr>
              <a:t>Leikkipuisto Vallila</a:t>
            </a:r>
            <a:endParaRPr lang="fi-FI" sz="1800" dirty="0">
              <a:solidFill>
                <a:schemeClr val="accent1"/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8BEB1-00CC-4620-98C8-807096FD2A9B}" type="datetime1">
              <a:rPr lang="fi-FI" smtClean="0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F37-7669-49AB-8AB2-F55DDA2B7B14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2968625" y="1383631"/>
            <a:ext cx="30351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Kampinmalmi</a:t>
            </a:r>
            <a:r>
              <a:rPr lang="fi-FI" b="1" dirty="0" smtClean="0"/>
              <a:t>-Lauttasaari-Töölö</a:t>
            </a:r>
          </a:p>
          <a:p>
            <a:endParaRPr lang="fi-FI" dirty="0"/>
          </a:p>
          <a:p>
            <a:r>
              <a:rPr lang="fi-FI" b="1" dirty="0" smtClean="0"/>
              <a:t>Tiina Mesiniemi</a:t>
            </a:r>
          </a:p>
          <a:p>
            <a:r>
              <a:rPr lang="fi-FI" dirty="0" smtClean="0">
                <a:hlinkClick r:id="rId3"/>
              </a:rPr>
              <a:t>tiina.mesiniemi@hel.fi</a:t>
            </a:r>
            <a:endParaRPr lang="fi-FI" dirty="0" smtClean="0"/>
          </a:p>
          <a:p>
            <a:r>
              <a:rPr lang="fi-FI" dirty="0" smtClean="0"/>
              <a:t>p. 09 310 74094</a:t>
            </a:r>
          </a:p>
          <a:p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Leikkipuisto Lahnalahti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Leikkipuisto Loru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Leikkipuisto Ruoholahti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Leikkipuisto Seppä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Leikkipuisto Taivallahti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Perhetalo </a:t>
            </a:r>
            <a:r>
              <a:rPr lang="fi-FI" dirty="0" err="1" smtClean="0">
                <a:solidFill>
                  <a:schemeClr val="accent1"/>
                </a:solidFill>
              </a:rPr>
              <a:t>Betania</a:t>
            </a: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Perhetalo Sahrami</a:t>
            </a:r>
            <a:endParaRPr lang="fi-FI" dirty="0"/>
          </a:p>
          <a:p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5608305" y="1383631"/>
            <a:ext cx="31266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Herttoniemi</a:t>
            </a:r>
          </a:p>
          <a:p>
            <a:endParaRPr lang="fi-FI" dirty="0"/>
          </a:p>
          <a:p>
            <a:r>
              <a:rPr lang="fi-FI" b="1" dirty="0" smtClean="0"/>
              <a:t>Eija Sormunen</a:t>
            </a:r>
          </a:p>
          <a:p>
            <a:r>
              <a:rPr lang="fi-FI" dirty="0" smtClean="0">
                <a:hlinkClick r:id="rId4"/>
              </a:rPr>
              <a:t>eija.sormunen@hel.fi</a:t>
            </a:r>
            <a:endParaRPr lang="fi-FI" dirty="0" smtClean="0"/>
          </a:p>
          <a:p>
            <a:r>
              <a:rPr lang="fi-FI" dirty="0" smtClean="0"/>
              <a:t>p. 09 310 62591</a:t>
            </a:r>
          </a:p>
          <a:p>
            <a:endParaRPr lang="fi-FI" dirty="0"/>
          </a:p>
          <a:p>
            <a:r>
              <a:rPr lang="fi-FI" dirty="0" smtClean="0">
                <a:solidFill>
                  <a:schemeClr val="accent1"/>
                </a:solidFill>
              </a:rPr>
              <a:t>Leikkipuisto Herttoniemi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Leikkipuisto </a:t>
            </a:r>
            <a:r>
              <a:rPr lang="fi-FI" dirty="0" err="1" smtClean="0">
                <a:solidFill>
                  <a:schemeClr val="accent1"/>
                </a:solidFill>
              </a:rPr>
              <a:t>Tuorinniemi</a:t>
            </a: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8410075" y="1383632"/>
            <a:ext cx="2779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Herttoniemi-Roihuvuori</a:t>
            </a:r>
          </a:p>
          <a:p>
            <a:endParaRPr lang="fi-FI" dirty="0"/>
          </a:p>
          <a:p>
            <a:r>
              <a:rPr lang="fi-FI" b="1" dirty="0" smtClean="0"/>
              <a:t>Hanne Latva </a:t>
            </a:r>
          </a:p>
          <a:p>
            <a:r>
              <a:rPr lang="fi-FI" dirty="0" smtClean="0">
                <a:hlinkClick r:id="rId5"/>
              </a:rPr>
              <a:t>hanne.latva@hel.fi</a:t>
            </a:r>
            <a:endParaRPr lang="fi-FI" dirty="0" smtClean="0"/>
          </a:p>
          <a:p>
            <a:r>
              <a:rPr lang="fi-FI" dirty="0" smtClean="0"/>
              <a:t>p. 09 310 62511</a:t>
            </a:r>
          </a:p>
          <a:p>
            <a:endParaRPr lang="fi-FI" dirty="0"/>
          </a:p>
          <a:p>
            <a:r>
              <a:rPr lang="fi-FI" dirty="0" smtClean="0">
                <a:solidFill>
                  <a:schemeClr val="accent1"/>
                </a:solidFill>
              </a:rPr>
              <a:t>Leikkipuisto Hilleri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Leikkipuisto Roihuvuori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584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b="0" dirty="0" smtClean="0"/>
              <a:t>Lapsiperheiden kotipalvelun johtavat ohjaajat etelä</a:t>
            </a:r>
            <a:r>
              <a:rPr lang="fi-FI" b="0" dirty="0"/>
              <a:t/>
            </a:r>
            <a:br>
              <a:rPr lang="fi-FI" b="0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83631"/>
            <a:ext cx="4090737" cy="4793332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 smtClean="0"/>
              <a:t>Teija Mattila </a:t>
            </a:r>
            <a:endParaRPr lang="fi-FI" sz="2000" b="1" dirty="0"/>
          </a:p>
          <a:p>
            <a:pPr marL="0" indent="0">
              <a:buNone/>
            </a:pPr>
            <a:r>
              <a:rPr lang="fi-FI" sz="2000" dirty="0">
                <a:hlinkClick r:id="rId2"/>
              </a:rPr>
              <a:t>t</a:t>
            </a:r>
            <a:r>
              <a:rPr lang="fi-FI" sz="2000" dirty="0" smtClean="0">
                <a:hlinkClick r:id="rId2"/>
              </a:rPr>
              <a:t>eija.mattila@hel.fi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09 310 44495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b="1" dirty="0"/>
              <a:t>Etelän kotipalvelu 1</a:t>
            </a:r>
            <a:br>
              <a:rPr lang="fi-FI" sz="2000" b="1" dirty="0"/>
            </a:br>
            <a:r>
              <a:rPr lang="fi-FI" sz="2000" b="1" dirty="0"/>
              <a:t>Palvelualue:</a:t>
            </a:r>
            <a:r>
              <a:rPr lang="fi-FI" sz="1800" b="1" dirty="0"/>
              <a:t> </a:t>
            </a:r>
            <a:r>
              <a:rPr lang="fi-FI" sz="1800" dirty="0"/>
              <a:t>Herttoniemi, Herttoniemen ranta, Roihuvuori, Tammisalo, Kulosaari, Kalasatama, Pasila, Toukola, Koskela, Käpylä</a:t>
            </a:r>
            <a:endParaRPr lang="fi-FI" sz="1600" dirty="0" smtClean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8BEB1-00CC-4620-98C8-807096FD2A9B}" type="datetime1">
              <a:rPr lang="fi-FI" smtClean="0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F37-7669-49AB-8AB2-F55DDA2B7B14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5678904" y="1383631"/>
            <a:ext cx="5053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Emmi Juote</a:t>
            </a:r>
          </a:p>
          <a:p>
            <a:r>
              <a:rPr lang="fi-FI" dirty="0" smtClean="0">
                <a:hlinkClick r:id="rId3"/>
              </a:rPr>
              <a:t>emmi.juote@hel.fi</a:t>
            </a:r>
            <a:endParaRPr lang="fi-FI" dirty="0" smtClean="0"/>
          </a:p>
          <a:p>
            <a:r>
              <a:rPr lang="fi-FI" dirty="0" smtClean="0"/>
              <a:t>p. 09 310 24198</a:t>
            </a:r>
          </a:p>
          <a:p>
            <a:endParaRPr lang="fi-FI" dirty="0"/>
          </a:p>
          <a:p>
            <a:r>
              <a:rPr lang="fi-FI" b="1" dirty="0"/>
              <a:t>Etelän kotipalvelu 2</a:t>
            </a: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Palvelualue:</a:t>
            </a:r>
            <a:r>
              <a:rPr lang="fi-FI" dirty="0"/>
              <a:t> Lauttasaari, Jätkäsaari, Ruoholahti, Punavuori, </a:t>
            </a:r>
            <a:r>
              <a:rPr lang="fi-FI" dirty="0" err="1"/>
              <a:t>Viiskulma</a:t>
            </a:r>
            <a:r>
              <a:rPr lang="fi-FI" dirty="0"/>
              <a:t>, Suomenlinna, Töölö, Arabia, Hermanni, Vallila, Kallio, Hakaniemi, Kaisaniemi, Kruunuhaka, Katajanokka</a:t>
            </a:r>
          </a:p>
        </p:txBody>
      </p:sp>
    </p:spTree>
    <p:extLst>
      <p:ext uri="{BB962C8B-B14F-4D97-AF65-F5344CB8AC3E}">
        <p14:creationId xmlns:p14="http://schemas.microsoft.com/office/powerpoint/2010/main" val="207633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6830"/>
            <a:ext cx="10308771" cy="767728"/>
          </a:xfrm>
        </p:spPr>
        <p:txBody>
          <a:bodyPr/>
          <a:lstStyle/>
          <a:p>
            <a:r>
              <a:rPr lang="fi-FI" sz="2400" dirty="0" smtClean="0"/>
              <a:t>Työpajan suunnittelua Etelään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23474"/>
            <a:ext cx="10848109" cy="5341862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Suunnitellaan mielekäs ja toiminnallinen työpaja, jossa perheet mukana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82B0D-8E3F-4368-926B-8825CAB6EEA7}" type="datetime1">
              <a:rPr lang="fi-FI" smtClean="0"/>
              <a:pPr>
                <a:defRPr/>
              </a:pPr>
              <a:t>2.10.2020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8FCEA-2837-4113-B69C-807D10F262C0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5054" y="2030831"/>
            <a:ext cx="5017168" cy="4444665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457200" y="2177716"/>
            <a:ext cx="56789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Perjantaina 8.5.2020 klo 9.30-11.30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Toimintapaikat:</a:t>
            </a:r>
          </a:p>
          <a:p>
            <a:r>
              <a:rPr lang="fi-FI" dirty="0" smtClean="0"/>
              <a:t>Linja tai Brahe</a:t>
            </a:r>
          </a:p>
          <a:p>
            <a:r>
              <a:rPr lang="fi-FI" dirty="0" err="1" smtClean="0"/>
              <a:t>Tuorinniemi</a:t>
            </a:r>
            <a:endParaRPr lang="fi-FI" dirty="0"/>
          </a:p>
          <a:p>
            <a:r>
              <a:rPr lang="fi-FI" dirty="0" smtClean="0"/>
              <a:t>Roihuvuori</a:t>
            </a:r>
          </a:p>
          <a:p>
            <a:r>
              <a:rPr lang="fi-FI" dirty="0" err="1" smtClean="0"/>
              <a:t>Kampinmalmi</a:t>
            </a:r>
            <a:r>
              <a:rPr lang="fi-FI" dirty="0" smtClean="0"/>
              <a:t>?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Toimijat:</a:t>
            </a:r>
          </a:p>
          <a:p>
            <a:r>
              <a:rPr lang="fi-FI" dirty="0" smtClean="0"/>
              <a:t>Leikkipuistot</a:t>
            </a:r>
          </a:p>
          <a:p>
            <a:r>
              <a:rPr lang="fi-FI" dirty="0" smtClean="0"/>
              <a:t>Lapsiperheiden kotipalvelu</a:t>
            </a:r>
          </a:p>
          <a:p>
            <a:r>
              <a:rPr lang="fi-FI" dirty="0" smtClean="0"/>
              <a:t>Neuvola</a:t>
            </a:r>
          </a:p>
          <a:p>
            <a:r>
              <a:rPr lang="fi-FI" dirty="0" smtClean="0"/>
              <a:t>MLL?</a:t>
            </a:r>
          </a:p>
          <a:p>
            <a:r>
              <a:rPr lang="fi-FI" dirty="0" smtClean="0"/>
              <a:t>Liikuntapalvelut/pyörällä päästään?</a:t>
            </a:r>
          </a:p>
          <a:p>
            <a:r>
              <a:rPr lang="fi-FI" dirty="0" err="1" smtClean="0"/>
              <a:t>Helsinkimissio</a:t>
            </a:r>
            <a:r>
              <a:rPr lang="fi-FI" dirty="0" smtClean="0"/>
              <a:t>? Pienperheyhdistys?</a:t>
            </a:r>
          </a:p>
        </p:txBody>
      </p:sp>
    </p:spTree>
    <p:extLst>
      <p:ext uri="{BB962C8B-B14F-4D97-AF65-F5344CB8AC3E}">
        <p14:creationId xmlns:p14="http://schemas.microsoft.com/office/powerpoint/2010/main" val="326437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 </a:t>
            </a:r>
            <a:r>
              <a:rPr lang="fi-FI" sz="3200" dirty="0" smtClean="0"/>
              <a:t>Unelmien leikki –ja liikuntapäivä 8.5.2020 </a:t>
            </a:r>
            <a:endParaRPr lang="fi-FI" sz="2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Toiminnan </a:t>
            </a:r>
            <a:r>
              <a:rPr lang="fi-FI" dirty="0" smtClean="0">
                <a:sym typeface="Wingdings" panose="05000000000000000000" pitchFamily="2" charset="2"/>
              </a:rPr>
              <a:t>esittelypisteet: neuvola (neuvokas perhe), kotipalvelu,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  leikkipuistot (kesätoiminta) + mahdolliset yhteistyökumppanit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Leikkihetket ulkona klo ? ja klo ?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Vauvasirkus sisätilassa klo ? ja klo ?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Pyörällä päästään –toimintarata koko tapahtuman ajan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Muut yhteistyökumppanit: HJK? Helsingin ponnistus? Perinneleikit ry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Leikkipuisto hoitaa: pyörällä päästään, perinneleikit ry, vauvasirkus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Kotipalvelu hoitaa: Helsinki missio ja pienperheyhdistys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Neuvola hoitaa: neuvokas perhe ja viestintä tapahtumasta 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Työntekijät roolivaatteissa (leikkipuistoista löytyy asuja) 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Seuraava tapaaminen: 11.3.2020 klo 14.30 Kallion perhekeskuksessa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82B0D-8E3F-4368-926B-8825CAB6EEA7}" type="datetime1">
              <a:rPr lang="fi-FI" smtClean="0"/>
              <a:pPr>
                <a:defRPr/>
              </a:pPr>
              <a:t>2.10.2020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8FCEA-2837-4113-B69C-807D10F262C0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596578"/>
      </p:ext>
    </p:extLst>
  </p:cSld>
  <p:clrMapOvr>
    <a:masterClrMapping/>
  </p:clrMapOvr>
</p:sld>
</file>

<file path=ppt/theme/theme1.xml><?xml version="1.0" encoding="utf-8"?>
<a:theme xmlns:a="http://schemas.openxmlformats.org/drawingml/2006/main" name="Kansilehti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FF7C00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bg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_pohja (2)" id="{CF018C96-8B65-4696-AE32-3877C12D99CC}" vid="{2CBD0333-CAA7-4BD5-A917-8B7FB0EC1CE9}"/>
    </a:ext>
  </a:extLst>
</a:theme>
</file>

<file path=ppt/theme/theme10.xml><?xml version="1.0" encoding="utf-8"?>
<a:theme xmlns:a="http://schemas.openxmlformats.org/drawingml/2006/main" name="1_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Asettelumallit.pptx [Vain luku]" id="{354B808C-3598-4EB5-AD80-3E979D1811D7}" vid="{D209B343-CA08-4BCB-94F1-2DCABC54E780}"/>
    </a:ext>
  </a:extLst>
</a:theme>
</file>

<file path=ppt/theme/theme11.xml><?xml version="1.0" encoding="utf-8"?>
<a:theme xmlns:a="http://schemas.openxmlformats.org/drawingml/2006/main" name="2_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12.xml><?xml version="1.0" encoding="utf-8"?>
<a:theme xmlns:a="http://schemas.openxmlformats.org/drawingml/2006/main" name="1_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13.xml><?xml version="1.0" encoding="utf-8"?>
<a:theme xmlns:a="http://schemas.openxmlformats.org/drawingml/2006/main" name="2_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ettelumallit.pptx [Vain luku]" id="{354B808C-3598-4EB5-AD80-3E979D1811D7}" vid="{EB9048E2-569B-4DDF-9D7F-6C09463B3504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ettelumallit.pptx [Vain luku]" id="{354B808C-3598-4EB5-AD80-3E979D1811D7}" vid="{EB9048E2-569B-4DDF-9D7F-6C09463B3504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4.xml><?xml version="1.0" encoding="utf-8"?>
<a:theme xmlns:a="http://schemas.openxmlformats.org/drawingml/2006/main" name="8_Sisäsivut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C85712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_Kansilehti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FF7C00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bg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3_Sisäsivut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C85712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2_Kansilehti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FF7C00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bg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potti_powerpointpohja" id="{426E198F-A272-4EDC-8FDD-17EB22A9D134}" vid="{0418C196-FC05-4E02-AF65-BFA7F8F1EBB2}"/>
    </a:ext>
  </a:extLst>
</a:theme>
</file>

<file path=ppt/theme/theme8.xml><?xml version="1.0" encoding="utf-8"?>
<a:theme xmlns:a="http://schemas.openxmlformats.org/drawingml/2006/main" name="23_Sisäsivut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C85712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3_Kansilehti">
  <a:themeElements>
    <a:clrScheme name="Oy Apotti Ab">
      <a:dk1>
        <a:sysClr val="windowText" lastClr="000000"/>
      </a:dk1>
      <a:lt1>
        <a:sysClr val="window" lastClr="FFFFFF"/>
      </a:lt1>
      <a:dk2>
        <a:srgbClr val="E30B15"/>
      </a:dk2>
      <a:lt2>
        <a:srgbClr val="FF7C00"/>
      </a:lt2>
      <a:accent1>
        <a:srgbClr val="A53010"/>
      </a:accent1>
      <a:accent2>
        <a:srgbClr val="FF7C00"/>
      </a:accent2>
      <a:accent3>
        <a:srgbClr val="FBE700"/>
      </a:accent3>
      <a:accent4>
        <a:srgbClr val="CBD300"/>
      </a:accent4>
      <a:accent5>
        <a:srgbClr val="005380"/>
      </a:accent5>
      <a:accent6>
        <a:srgbClr val="9C9D9F"/>
      </a:accent6>
      <a:hlink>
        <a:srgbClr val="4D4D4D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bg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_pohja.pptx" id="{224520D1-B0F6-4DF7-A9BD-883ECB0F65A3}" vid="{28C4772B-11A1-4C4A-B7E7-4579DFA8D3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2670453204D3A498E04F36046BB470B" ma:contentTypeVersion="4" ma:contentTypeDescription="Luo uusi asiakirja." ma:contentTypeScope="" ma:versionID="281e15913680eb67404956a73ba56a0e">
  <xsd:schema xmlns:xsd="http://www.w3.org/2001/XMLSchema" xmlns:xs="http://www.w3.org/2001/XMLSchema" xmlns:p="http://schemas.microsoft.com/office/2006/metadata/properties" xmlns:ns2="a261f774-13a0-49dc-8d82-7764d278fc09" xmlns:ns3="e591305a-12bc-4bf3-aac0-7898399607f8" targetNamespace="http://schemas.microsoft.com/office/2006/metadata/properties" ma:root="true" ma:fieldsID="7cac5fe5dcec2e808dada3becf05c2dc" ns2:_="" ns3:_="">
    <xsd:import namespace="a261f774-13a0-49dc-8d82-7764d278fc09"/>
    <xsd:import namespace="e591305a-12bc-4bf3-aac0-789839960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1f774-13a0-49dc-8d82-7764d278f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1305a-12bc-4bf3-aac0-7898399607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84BB90-8877-4513-9017-6E2991A20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D57808-260C-4463-B947-0F41DAC0F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61f774-13a0-49dc-8d82-7764d278fc09"/>
    <ds:schemaRef ds:uri="e591305a-12bc-4bf3-aac0-78983996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676641-8F3A-4ADF-9281-E49D461332ED}">
  <ds:schemaRefs>
    <ds:schemaRef ds:uri="http://schemas.microsoft.com/office/infopath/2007/PartnerControls"/>
    <ds:schemaRef ds:uri="http://purl.org/dc/terms/"/>
    <ds:schemaRef ds:uri="e591305a-12bc-4bf3-aac0-7898399607f8"/>
    <ds:schemaRef ds:uri="http://schemas.microsoft.com/office/2006/documentManagement/types"/>
    <ds:schemaRef ds:uri="http://schemas.openxmlformats.org/package/2006/metadata/core-properties"/>
    <ds:schemaRef ds:uri="a261f774-13a0-49dc-8d82-7764d278fc09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Powerpoint_pohja</Template>
  <TotalTime>1560</TotalTime>
  <Words>346</Words>
  <Application>Microsoft Office PowerPoint</Application>
  <PresentationFormat>Laajakuva</PresentationFormat>
  <Paragraphs>102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6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Wingdings</vt:lpstr>
      <vt:lpstr>Wingdings 3</vt:lpstr>
      <vt:lpstr>Kansilehti</vt:lpstr>
      <vt:lpstr>HKI-perus</vt:lpstr>
      <vt:lpstr>HKI-metro</vt:lpstr>
      <vt:lpstr>8_Sisäsivut</vt:lpstr>
      <vt:lpstr>1_Kansilehti</vt:lpstr>
      <vt:lpstr>3_Sisäsivut</vt:lpstr>
      <vt:lpstr>2_Kansilehti</vt:lpstr>
      <vt:lpstr>23_Sisäsivut</vt:lpstr>
      <vt:lpstr>3_Kansilehti</vt:lpstr>
      <vt:lpstr>1_HKI-metro</vt:lpstr>
      <vt:lpstr>2_HKI-metro</vt:lpstr>
      <vt:lpstr>1_HKI-perus</vt:lpstr>
      <vt:lpstr>2_HKI-perus</vt:lpstr>
      <vt:lpstr>Liikkumisohjelma 2020 / Anna arjen liikuttaa lasta  Neuvolan, leikkipuistoistojen ja lapsiperheiden kotipalvelun Työpajasuunnittelu 27.01.20      </vt:lpstr>
      <vt:lpstr>PowerPoint-esitys</vt:lpstr>
      <vt:lpstr>Johtavat leikkipuisto-ohjaajat etelä, keskinen ja  kaakko </vt:lpstr>
      <vt:lpstr>Lapsiperheiden kotipalvelun johtavat ohjaajat etelä </vt:lpstr>
      <vt:lpstr>Työpajan suunnittelua Etelään</vt:lpstr>
      <vt:lpstr> Unelmien leikki –ja liikuntapäivä 8.5.2020 </vt:lpstr>
    </vt:vector>
  </TitlesOfParts>
  <Company>Oy Apotti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ToimiVa_perusinfopaketti_PTH</dc:title>
  <dc:creator>Johanna Klemetti</dc:creator>
  <cp:keywords>toiminnan muutos; Toimiva; esitys</cp:keywords>
  <cp:lastModifiedBy>Lindberg Monica</cp:lastModifiedBy>
  <cp:revision>166</cp:revision>
  <cp:lastPrinted>2018-04-05T07:07:02Z</cp:lastPrinted>
  <dcterms:created xsi:type="dcterms:W3CDTF">2017-06-19T11:29:46Z</dcterms:created>
  <dcterms:modified xsi:type="dcterms:W3CDTF">2020-10-02T18:46:41Z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0x01010052670453204D3A498E04F36046BB470B</vt:lpwstr>
  </property>
  <property fmtid="{D5CDD505-2E9C-101B-9397-08002B2CF9AE}" pid="3" name="TaxKeyword">
    <vt:lpwstr>9;#Toimiva|f3614a8e-cf0b-4d2a-9920-5156623e2b2d;#10;#toiminnan muutos|dceab428-bece-41d1-ae68-9c984d13fa8d;#11;#esitys|24d63897-fa09-4f41-ba91-89558784c34e</vt:lpwstr>
  </property>
</Properties>
</file>